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2" r:id="rId2"/>
    <p:sldId id="283" r:id="rId3"/>
    <p:sldId id="260" r:id="rId4"/>
    <p:sldId id="266" r:id="rId5"/>
    <p:sldId id="268" r:id="rId6"/>
    <p:sldId id="269" r:id="rId7"/>
    <p:sldId id="271" r:id="rId8"/>
    <p:sldId id="272" r:id="rId9"/>
    <p:sldId id="273" r:id="rId10"/>
    <p:sldId id="274" r:id="rId11"/>
    <p:sldId id="275" r:id="rId12"/>
    <p:sldId id="277" r:id="rId13"/>
    <p:sldId id="278" r:id="rId14"/>
    <p:sldId id="279" r:id="rId15"/>
    <p:sldId id="276" r:id="rId16"/>
    <p:sldId id="280" r:id="rId17"/>
    <p:sldId id="281" r:id="rId18"/>
    <p:sldId id="285" r:id="rId19"/>
    <p:sldId id="288" r:id="rId20"/>
    <p:sldId id="286" r:id="rId21"/>
    <p:sldId id="287" r:id="rId2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5497D5C5-9F9C-4406-8A01-BC97DDC7F7EB}">
          <p14:sldIdLst>
            <p14:sldId id="282"/>
            <p14:sldId id="283"/>
            <p14:sldId id="260"/>
            <p14:sldId id="266"/>
            <p14:sldId id="268"/>
            <p14:sldId id="269"/>
            <p14:sldId id="271"/>
            <p14:sldId id="272"/>
            <p14:sldId id="273"/>
            <p14:sldId id="274"/>
            <p14:sldId id="275"/>
            <p14:sldId id="277"/>
            <p14:sldId id="278"/>
            <p14:sldId id="279"/>
            <p14:sldId id="276"/>
            <p14:sldId id="280"/>
            <p14:sldId id="281"/>
            <p14:sldId id="285"/>
            <p14:sldId id="288"/>
            <p14:sldId id="286"/>
            <p14:sldId id="28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5B2B25-F0A3-4935-A2C4-752807A175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CEEF2A9-207A-48A5-8C9A-A2C45D604D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0FF7BC-E719-4316-AEB3-E3812A13C4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C9368-31A4-43F4-A68A-503A130279F6}" type="datetimeFigureOut">
              <a:rPr kumimoji="1" lang="ja-JP" altLang="en-US" smtClean="0"/>
              <a:t>2021/12/19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75571C7-B439-4A8E-88FD-635D4782AE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AC6E33B-5B54-409E-B24D-BF0D6B5D1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7A276-0879-4F0B-AEF0-8A4C47B988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1970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5BDDF17-6D69-47F8-99F9-222C4B459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4214B3B-6652-4586-8039-E623AAE8D4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BF76730-E3CD-44D7-86D3-C38181310C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C9368-31A4-43F4-A68A-503A130279F6}" type="datetimeFigureOut">
              <a:rPr kumimoji="1" lang="ja-JP" altLang="en-US" smtClean="0"/>
              <a:t>2021/12/19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D34EBD6-9C6F-4228-8251-E19B145388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28BDB38-7591-4E21-B8E0-1D7CAD5CE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7A276-0879-4F0B-AEF0-8A4C47B988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2125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CE91828-7F90-4596-81A5-15983272BD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BC1FBF9-B771-4D42-AC7C-789C61E37F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74695A7-CBC8-4E8E-AAEF-BEC050BBB7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C9368-31A4-43F4-A68A-503A130279F6}" type="datetimeFigureOut">
              <a:rPr kumimoji="1" lang="ja-JP" altLang="en-US" smtClean="0"/>
              <a:t>2021/12/19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640E417-AFE6-4F89-99DE-E17042F5B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79C83E4-DF66-4CE5-90CD-1E9A50648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7A276-0879-4F0B-AEF0-8A4C47B988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5846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E58092C-B026-4530-8272-2EEB8FCF5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04B051C-9CD9-4354-B991-97FB799F59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019FDD4-D54A-41D9-B55B-5007ADA23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C9368-31A4-43F4-A68A-503A130279F6}" type="datetimeFigureOut">
              <a:rPr kumimoji="1" lang="ja-JP" altLang="en-US" smtClean="0"/>
              <a:t>2021/12/19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26AAC38-F1C1-4884-B345-D24BC186F5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132A0AB-7116-4412-A065-C4CD75EDB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7A276-0879-4F0B-AEF0-8A4C47B988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3006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78923DB-1993-4108-B799-1AC1FAE53E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3812666-3DDE-4B8A-A135-17B0BE22CE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0EC4A19-2DCE-456E-B518-CA3629A7BA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C9368-31A4-43F4-A68A-503A130279F6}" type="datetimeFigureOut">
              <a:rPr kumimoji="1" lang="ja-JP" altLang="en-US" smtClean="0"/>
              <a:t>2021/12/19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392A9B6-2864-40CB-96EA-2792567E53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BA89243-5242-429E-9F03-9E1A35A81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7A276-0879-4F0B-AEF0-8A4C47B988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1386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48376C6-0677-44B8-90ED-C3CF4A38FF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8DD37FA-5535-4DB3-8433-346D7382C9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F116A5E-94F1-4AE5-8738-6D9D8AED0B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76F79A4-018E-48D0-82D3-45103E8ED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C9368-31A4-43F4-A68A-503A130279F6}" type="datetimeFigureOut">
              <a:rPr kumimoji="1" lang="ja-JP" altLang="en-US" smtClean="0"/>
              <a:t>2021/12/19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2903471-9E02-4016-AAED-04D5AE53A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3AAE27B-076A-4CB9-89A4-0415666BF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7A276-0879-4F0B-AEF0-8A4C47B988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866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7FE1E2-117E-4C26-BE0A-25A0518A8B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B1F8F59-3596-496F-8961-FAAD69FFDE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8007AD1-9D27-49DF-9864-D1A580CBE3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9123367-2FED-4147-8EDC-5451A977EF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BB68061-F17D-465C-B306-1F675604E2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B82AF45-DF26-4678-A3B5-C35610EB00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C9368-31A4-43F4-A68A-503A130279F6}" type="datetimeFigureOut">
              <a:rPr kumimoji="1" lang="ja-JP" altLang="en-US" smtClean="0"/>
              <a:t>2021/12/19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6445949-DA61-44C8-9D58-1093C85B1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C1DA73E-4EBE-4891-B1E1-E9735CF74C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7A276-0879-4F0B-AEF0-8A4C47B988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1310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85ED392-DF05-4994-84B3-B35D908B37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62FE8AE-50A5-4043-B353-DC7077C07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C9368-31A4-43F4-A68A-503A130279F6}" type="datetimeFigureOut">
              <a:rPr kumimoji="1" lang="ja-JP" altLang="en-US" smtClean="0"/>
              <a:t>2021/12/19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A5D45CF-456C-40FB-BCCD-2A1B704DA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08D0853-8AA3-41F2-A559-6001757474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7A276-0879-4F0B-AEF0-8A4C47B988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0484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A3636C3-EBC7-4F3F-B3B5-DB7AF9D31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C9368-31A4-43F4-A68A-503A130279F6}" type="datetimeFigureOut">
              <a:rPr kumimoji="1" lang="ja-JP" altLang="en-US" smtClean="0"/>
              <a:t>2021/12/19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10B50-851B-4D1C-9A4E-19ADB2A12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47ED989-18CE-4A1D-A53A-4326CFD529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7A276-0879-4F0B-AEF0-8A4C47B988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4220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DF106DD-E789-4AA2-9AC1-6A3409562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35D1264-0350-4955-9F1E-2200CC5C94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CAC4826-1D08-4CE8-8F89-E7CC498804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B9C5DD1-223B-496E-BC61-F55FE08D52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C9368-31A4-43F4-A68A-503A130279F6}" type="datetimeFigureOut">
              <a:rPr kumimoji="1" lang="ja-JP" altLang="en-US" smtClean="0"/>
              <a:t>2021/12/19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3141B02-4F9F-4CB5-BA0C-8D5D703753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2B98901-BBD6-4BD4-B3B0-5EC4333CC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7A276-0879-4F0B-AEF0-8A4C47B988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9821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38CE90D-7929-453F-B1D3-997E5DF8A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B378ACB-2D95-4188-A9AA-10BF09B09D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4B24F7B-9DAE-4524-9027-F13FC2F769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4036907-24DB-456D-938A-58217B5B6D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C9368-31A4-43F4-A68A-503A130279F6}" type="datetimeFigureOut">
              <a:rPr kumimoji="1" lang="ja-JP" altLang="en-US" smtClean="0"/>
              <a:t>2021/12/19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A2B8AAF-6446-44DB-A2B0-427CC69A5A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E4E4EDD-B77F-4165-8095-F59A24192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7A276-0879-4F0B-AEF0-8A4C47B988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9660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2BD3F4FA-2996-4245-B5AF-0D127AF268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3798F41-CD36-4176-B826-DE459EBABB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96F1AB7-B5FE-4DF1-8222-2FDDBB2A9D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4C9368-31A4-43F4-A68A-503A130279F6}" type="datetimeFigureOut">
              <a:rPr kumimoji="1" lang="ja-JP" altLang="en-US" smtClean="0"/>
              <a:t>2021/12/19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1873D7F-9934-46C4-945C-4BD1A129F0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8F22974-C956-47F0-B4FB-4787838952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77A276-0879-4F0B-AEF0-8A4C47B988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8895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023AFE3-EA39-4CA9-867D-656744E31C7D}"/>
              </a:ext>
            </a:extLst>
          </p:cNvPr>
          <p:cNvSpPr txBox="1"/>
          <p:nvPr/>
        </p:nvSpPr>
        <p:spPr>
          <a:xfrm>
            <a:off x="1781161" y="480228"/>
            <a:ext cx="2313454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600" b="1" dirty="0"/>
              <a:t>偶</a:t>
            </a:r>
            <a:endParaRPr kumimoji="1" lang="ja-JP" altLang="en-US" sz="16600" b="1" dirty="0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3C0F76F8-54F4-47F7-AF41-1CA52ED474E8}"/>
              </a:ext>
            </a:extLst>
          </p:cNvPr>
          <p:cNvSpPr txBox="1"/>
          <p:nvPr/>
        </p:nvSpPr>
        <p:spPr>
          <a:xfrm>
            <a:off x="7444294" y="431199"/>
            <a:ext cx="2313454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600" b="1" dirty="0"/>
              <a:t>奇</a:t>
            </a:r>
            <a:endParaRPr kumimoji="1" lang="ja-JP" altLang="en-US" sz="16600" b="1" dirty="0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9AA16F43-3E8A-4B97-AE54-6D5BCB73C1E8}"/>
              </a:ext>
            </a:extLst>
          </p:cNvPr>
          <p:cNvSpPr txBox="1"/>
          <p:nvPr/>
        </p:nvSpPr>
        <p:spPr>
          <a:xfrm>
            <a:off x="2123750" y="2755358"/>
            <a:ext cx="172354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6000" b="1" dirty="0"/>
              <a:t>２つ</a:t>
            </a:r>
            <a:endParaRPr kumimoji="1" lang="ja-JP" altLang="en-US" sz="6000" b="1" dirty="0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79589A89-9568-454C-8C38-2FE013635995}"/>
              </a:ext>
            </a:extLst>
          </p:cNvPr>
          <p:cNvSpPr txBox="1"/>
          <p:nvPr/>
        </p:nvSpPr>
        <p:spPr>
          <a:xfrm>
            <a:off x="7691610" y="2769969"/>
            <a:ext cx="249299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6000" b="1" dirty="0"/>
              <a:t>はした</a:t>
            </a:r>
            <a:endParaRPr kumimoji="1" lang="ja-JP" altLang="en-US" sz="6000" b="1" dirty="0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5550BB24-0E13-4827-954A-A6F08E9686C2}"/>
              </a:ext>
            </a:extLst>
          </p:cNvPr>
          <p:cNvSpPr txBox="1"/>
          <p:nvPr/>
        </p:nvSpPr>
        <p:spPr>
          <a:xfrm>
            <a:off x="2188228" y="3712056"/>
            <a:ext cx="172354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6000" b="1" dirty="0"/>
              <a:t>ペア</a:t>
            </a:r>
            <a:endParaRPr kumimoji="1" lang="ja-JP" altLang="en-US" sz="6000" b="1" dirty="0"/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911E6FED-D5B5-47A1-AA8C-F911CC149986}"/>
              </a:ext>
            </a:extLst>
          </p:cNvPr>
          <p:cNvSpPr txBox="1"/>
          <p:nvPr/>
        </p:nvSpPr>
        <p:spPr>
          <a:xfrm>
            <a:off x="154530" y="2147"/>
            <a:ext cx="24929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600" b="1" dirty="0"/>
              <a:t>漢字の意味</a:t>
            </a:r>
            <a:endParaRPr kumimoji="1" lang="ja-JP" alt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85375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4" grpId="0"/>
      <p:bldP spid="26" grpId="0"/>
      <p:bldP spid="29" grpId="0"/>
      <p:bldP spid="30" grpId="0"/>
      <p:bldP spid="3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023AFE3-EA39-4CA9-867D-656744E31C7D}"/>
              </a:ext>
            </a:extLst>
          </p:cNvPr>
          <p:cNvSpPr txBox="1"/>
          <p:nvPr/>
        </p:nvSpPr>
        <p:spPr>
          <a:xfrm>
            <a:off x="1468315" y="70338"/>
            <a:ext cx="610936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5400" dirty="0"/>
              <a:t>2</a:t>
            </a:r>
            <a:r>
              <a:rPr kumimoji="1" lang="ja-JP" altLang="en-US" sz="5400" dirty="0"/>
              <a:t>チームに分けます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430D28A-C697-4F6F-8521-C8E9327D8F67}"/>
              </a:ext>
            </a:extLst>
          </p:cNvPr>
          <p:cNvSpPr txBox="1"/>
          <p:nvPr/>
        </p:nvSpPr>
        <p:spPr>
          <a:xfrm>
            <a:off x="1031630" y="900591"/>
            <a:ext cx="849463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5400" dirty="0"/>
              <a:t>同じ人数に分けられるのは</a:t>
            </a:r>
            <a:endParaRPr kumimoji="1" lang="ja-JP" altLang="en-US" sz="5400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7BBD37D-FE16-4A68-A326-3DDDB6B5D649}"/>
              </a:ext>
            </a:extLst>
          </p:cNvPr>
          <p:cNvSpPr txBox="1"/>
          <p:nvPr/>
        </p:nvSpPr>
        <p:spPr>
          <a:xfrm>
            <a:off x="1468315" y="3296858"/>
            <a:ext cx="238719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8000" b="1" dirty="0"/>
              <a:t>87</a:t>
            </a:r>
            <a:r>
              <a:rPr kumimoji="1" lang="ja-JP" altLang="en-US" sz="8000" b="1" dirty="0"/>
              <a:t>人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FAACC48-8B18-4DE4-B9B0-8AFEC4855A74}"/>
              </a:ext>
            </a:extLst>
          </p:cNvPr>
          <p:cNvSpPr txBox="1"/>
          <p:nvPr/>
        </p:nvSpPr>
        <p:spPr>
          <a:xfrm>
            <a:off x="4900491" y="3296858"/>
            <a:ext cx="238719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8000" b="1" dirty="0"/>
              <a:t>88</a:t>
            </a:r>
            <a:r>
              <a:rPr kumimoji="1" lang="ja-JP" altLang="en-US" sz="8000" b="1" dirty="0"/>
              <a:t>人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A8ECDB3-4369-481A-B49E-59C6636963C1}"/>
              </a:ext>
            </a:extLst>
          </p:cNvPr>
          <p:cNvSpPr txBox="1"/>
          <p:nvPr/>
        </p:nvSpPr>
        <p:spPr>
          <a:xfrm>
            <a:off x="8332667" y="3296858"/>
            <a:ext cx="238719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8000" b="1" dirty="0"/>
              <a:t>89</a:t>
            </a:r>
            <a:r>
              <a:rPr kumimoji="1" lang="ja-JP" altLang="en-US" sz="8000" b="1" dirty="0"/>
              <a:t>人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A5A23F7-3632-4838-9021-DAC9D5187170}"/>
              </a:ext>
            </a:extLst>
          </p:cNvPr>
          <p:cNvSpPr txBox="1"/>
          <p:nvPr/>
        </p:nvSpPr>
        <p:spPr>
          <a:xfrm>
            <a:off x="2139460" y="1903722"/>
            <a:ext cx="88838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8000" b="1" dirty="0"/>
              <a:t>A</a:t>
            </a:r>
            <a:endParaRPr kumimoji="1" lang="ja-JP" altLang="en-US" sz="8000" b="1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AF74E40-4D57-4532-8AFD-33D32B943806}"/>
              </a:ext>
            </a:extLst>
          </p:cNvPr>
          <p:cNvSpPr txBox="1"/>
          <p:nvPr/>
        </p:nvSpPr>
        <p:spPr>
          <a:xfrm>
            <a:off x="5382123" y="1903722"/>
            <a:ext cx="91242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8000" b="1" dirty="0"/>
              <a:t>B</a:t>
            </a:r>
            <a:endParaRPr kumimoji="1" lang="ja-JP" altLang="en-US" sz="8000" b="1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1D6C973-DA50-410A-B5BF-9DC0F1A636CF}"/>
              </a:ext>
            </a:extLst>
          </p:cNvPr>
          <p:cNvSpPr txBox="1"/>
          <p:nvPr/>
        </p:nvSpPr>
        <p:spPr>
          <a:xfrm>
            <a:off x="8782375" y="1903722"/>
            <a:ext cx="91242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8000" b="1" dirty="0"/>
              <a:t>C</a:t>
            </a:r>
            <a:endParaRPr kumimoji="1" lang="ja-JP" altLang="en-US" sz="8000" b="1" dirty="0"/>
          </a:p>
        </p:txBody>
      </p: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5AB3CC7E-187E-483F-81CC-542E88DB88C1}"/>
              </a:ext>
            </a:extLst>
          </p:cNvPr>
          <p:cNvCxnSpPr>
            <a:cxnSpLocks/>
          </p:cNvCxnSpPr>
          <p:nvPr/>
        </p:nvCxnSpPr>
        <p:spPr>
          <a:xfrm flipH="1">
            <a:off x="1661746" y="4552251"/>
            <a:ext cx="477714" cy="46165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DF81FECE-A8E1-47B1-BA6D-94295EC46F25}"/>
              </a:ext>
            </a:extLst>
          </p:cNvPr>
          <p:cNvCxnSpPr>
            <a:cxnSpLocks/>
          </p:cNvCxnSpPr>
          <p:nvPr/>
        </p:nvCxnSpPr>
        <p:spPr>
          <a:xfrm>
            <a:off x="2367760" y="4552251"/>
            <a:ext cx="421731" cy="47402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直線矢印コネクタ 13">
            <a:extLst>
              <a:ext uri="{FF2B5EF4-FFF2-40B4-BE49-F238E27FC236}">
                <a16:creationId xmlns:a16="http://schemas.microsoft.com/office/drawing/2014/main" id="{5ED2A260-8BD2-4DFC-8488-455C866BBDA9}"/>
              </a:ext>
            </a:extLst>
          </p:cNvPr>
          <p:cNvCxnSpPr>
            <a:cxnSpLocks/>
          </p:cNvCxnSpPr>
          <p:nvPr/>
        </p:nvCxnSpPr>
        <p:spPr>
          <a:xfrm flipH="1">
            <a:off x="4768362" y="4552251"/>
            <a:ext cx="477714" cy="46165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EBEBEB29-CAFE-4CE6-93A6-C5C1338667B9}"/>
              </a:ext>
            </a:extLst>
          </p:cNvPr>
          <p:cNvCxnSpPr>
            <a:cxnSpLocks/>
          </p:cNvCxnSpPr>
          <p:nvPr/>
        </p:nvCxnSpPr>
        <p:spPr>
          <a:xfrm>
            <a:off x="5474376" y="4552251"/>
            <a:ext cx="421731" cy="47402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直線矢印コネクタ 15">
            <a:extLst>
              <a:ext uri="{FF2B5EF4-FFF2-40B4-BE49-F238E27FC236}">
                <a16:creationId xmlns:a16="http://schemas.microsoft.com/office/drawing/2014/main" id="{9D66F550-6521-4A87-A79D-6CAD80A76405}"/>
              </a:ext>
            </a:extLst>
          </p:cNvPr>
          <p:cNvCxnSpPr>
            <a:cxnSpLocks/>
          </p:cNvCxnSpPr>
          <p:nvPr/>
        </p:nvCxnSpPr>
        <p:spPr>
          <a:xfrm flipH="1">
            <a:off x="8594560" y="4552251"/>
            <a:ext cx="477714" cy="46165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直線矢印コネクタ 16">
            <a:extLst>
              <a:ext uri="{FF2B5EF4-FFF2-40B4-BE49-F238E27FC236}">
                <a16:creationId xmlns:a16="http://schemas.microsoft.com/office/drawing/2014/main" id="{4118374D-C2C0-4857-B310-F2C76981C0A8}"/>
              </a:ext>
            </a:extLst>
          </p:cNvPr>
          <p:cNvCxnSpPr>
            <a:cxnSpLocks/>
          </p:cNvCxnSpPr>
          <p:nvPr/>
        </p:nvCxnSpPr>
        <p:spPr>
          <a:xfrm>
            <a:off x="9300574" y="4552251"/>
            <a:ext cx="421731" cy="47402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7999E535-65F8-4856-926A-5C719B677598}"/>
              </a:ext>
            </a:extLst>
          </p:cNvPr>
          <p:cNvSpPr txBox="1"/>
          <p:nvPr/>
        </p:nvSpPr>
        <p:spPr>
          <a:xfrm>
            <a:off x="783382" y="5138846"/>
            <a:ext cx="15055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43</a:t>
            </a:r>
            <a:r>
              <a:rPr kumimoji="1" lang="ja-JP" altLang="en-US" sz="4800" b="1" dirty="0"/>
              <a:t>人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9D1E5042-1D5B-44F9-8D12-3F18E04DDFA3}"/>
              </a:ext>
            </a:extLst>
          </p:cNvPr>
          <p:cNvSpPr txBox="1"/>
          <p:nvPr/>
        </p:nvSpPr>
        <p:spPr>
          <a:xfrm>
            <a:off x="2367760" y="5138846"/>
            <a:ext cx="15055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44</a:t>
            </a:r>
            <a:r>
              <a:rPr kumimoji="1" lang="ja-JP" altLang="en-US" sz="4800" b="1" dirty="0"/>
              <a:t>人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F45ADE58-6F92-4D56-AA37-522201CE0830}"/>
              </a:ext>
            </a:extLst>
          </p:cNvPr>
          <p:cNvSpPr txBox="1"/>
          <p:nvPr/>
        </p:nvSpPr>
        <p:spPr>
          <a:xfrm>
            <a:off x="4100863" y="5141522"/>
            <a:ext cx="15055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44</a:t>
            </a:r>
            <a:r>
              <a:rPr kumimoji="1" lang="ja-JP" altLang="en-US" sz="4800" b="1" dirty="0"/>
              <a:t>人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7CA3817-CB2C-4760-A45E-2609C6C43E6F}"/>
              </a:ext>
            </a:extLst>
          </p:cNvPr>
          <p:cNvSpPr txBox="1"/>
          <p:nvPr/>
        </p:nvSpPr>
        <p:spPr>
          <a:xfrm>
            <a:off x="5685241" y="5138846"/>
            <a:ext cx="15055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44</a:t>
            </a:r>
            <a:r>
              <a:rPr kumimoji="1" lang="ja-JP" altLang="en-US" sz="4800" b="1" dirty="0"/>
              <a:t>人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EDD3EF27-580D-4592-B144-3306F329B49E}"/>
              </a:ext>
            </a:extLst>
          </p:cNvPr>
          <p:cNvSpPr txBox="1"/>
          <p:nvPr/>
        </p:nvSpPr>
        <p:spPr>
          <a:xfrm>
            <a:off x="7795034" y="5138846"/>
            <a:ext cx="15055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44</a:t>
            </a:r>
            <a:r>
              <a:rPr kumimoji="1" lang="ja-JP" altLang="en-US" sz="4800" b="1" dirty="0"/>
              <a:t>人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A6D2D3CD-074E-416E-A1D0-9770662C60DD}"/>
              </a:ext>
            </a:extLst>
          </p:cNvPr>
          <p:cNvSpPr txBox="1"/>
          <p:nvPr/>
        </p:nvSpPr>
        <p:spPr>
          <a:xfrm>
            <a:off x="9435972" y="5138846"/>
            <a:ext cx="15055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45</a:t>
            </a:r>
            <a:r>
              <a:rPr kumimoji="1" lang="ja-JP" altLang="en-US" sz="4800" b="1" dirty="0"/>
              <a:t>人</a:t>
            </a:r>
          </a:p>
        </p:txBody>
      </p:sp>
    </p:spTree>
    <p:extLst>
      <p:ext uri="{BB962C8B-B14F-4D97-AF65-F5344CB8AC3E}">
        <p14:creationId xmlns:p14="http://schemas.microsoft.com/office/powerpoint/2010/main" val="2410628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023AFE3-EA39-4CA9-867D-656744E31C7D}"/>
              </a:ext>
            </a:extLst>
          </p:cNvPr>
          <p:cNvSpPr txBox="1"/>
          <p:nvPr/>
        </p:nvSpPr>
        <p:spPr>
          <a:xfrm>
            <a:off x="1468315" y="70338"/>
            <a:ext cx="610936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5400" dirty="0"/>
              <a:t>2</a:t>
            </a:r>
            <a:r>
              <a:rPr kumimoji="1" lang="ja-JP" altLang="en-US" sz="5400" dirty="0"/>
              <a:t>チームに分けます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430D28A-C697-4F6F-8521-C8E9327D8F67}"/>
              </a:ext>
            </a:extLst>
          </p:cNvPr>
          <p:cNvSpPr txBox="1"/>
          <p:nvPr/>
        </p:nvSpPr>
        <p:spPr>
          <a:xfrm>
            <a:off x="1031630" y="900591"/>
            <a:ext cx="849463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5400" dirty="0"/>
              <a:t>同じ人数に分けられるのは</a:t>
            </a:r>
            <a:endParaRPr kumimoji="1" lang="ja-JP" altLang="en-US" sz="5400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7BBD37D-FE16-4A68-A326-3DDDB6B5D649}"/>
              </a:ext>
            </a:extLst>
          </p:cNvPr>
          <p:cNvSpPr txBox="1"/>
          <p:nvPr/>
        </p:nvSpPr>
        <p:spPr>
          <a:xfrm>
            <a:off x="911338" y="3317552"/>
            <a:ext cx="297549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8000" b="1" dirty="0"/>
              <a:t>100</a:t>
            </a:r>
            <a:r>
              <a:rPr kumimoji="1" lang="ja-JP" altLang="en-US" sz="8000" b="1" dirty="0"/>
              <a:t>人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FAACC48-8B18-4DE4-B9B0-8AFEC4855A74}"/>
              </a:ext>
            </a:extLst>
          </p:cNvPr>
          <p:cNvSpPr txBox="1"/>
          <p:nvPr/>
        </p:nvSpPr>
        <p:spPr>
          <a:xfrm>
            <a:off x="4559191" y="3306962"/>
            <a:ext cx="297549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8000" b="1" dirty="0"/>
              <a:t>101</a:t>
            </a:r>
            <a:r>
              <a:rPr kumimoji="1" lang="ja-JP" altLang="en-US" sz="8000" b="1" dirty="0"/>
              <a:t>人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A8ECDB3-4369-481A-B49E-59C6636963C1}"/>
              </a:ext>
            </a:extLst>
          </p:cNvPr>
          <p:cNvSpPr txBox="1"/>
          <p:nvPr/>
        </p:nvSpPr>
        <p:spPr>
          <a:xfrm>
            <a:off x="8427717" y="3306961"/>
            <a:ext cx="297549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8000" b="1" dirty="0"/>
              <a:t>102</a:t>
            </a:r>
            <a:r>
              <a:rPr kumimoji="1" lang="ja-JP" altLang="en-US" sz="8000" b="1" dirty="0"/>
              <a:t>人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A5A23F7-3632-4838-9021-DAC9D5187170}"/>
              </a:ext>
            </a:extLst>
          </p:cNvPr>
          <p:cNvSpPr txBox="1"/>
          <p:nvPr/>
        </p:nvSpPr>
        <p:spPr>
          <a:xfrm>
            <a:off x="1894360" y="1903722"/>
            <a:ext cx="88838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8000" b="1" dirty="0"/>
              <a:t>A</a:t>
            </a:r>
            <a:endParaRPr kumimoji="1" lang="ja-JP" altLang="en-US" sz="8000" b="1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AF74E40-4D57-4532-8AFD-33D32B943806}"/>
              </a:ext>
            </a:extLst>
          </p:cNvPr>
          <p:cNvSpPr txBox="1"/>
          <p:nvPr/>
        </p:nvSpPr>
        <p:spPr>
          <a:xfrm>
            <a:off x="5532955" y="1903722"/>
            <a:ext cx="91242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8000" b="1" dirty="0"/>
              <a:t>B</a:t>
            </a:r>
            <a:endParaRPr kumimoji="1" lang="ja-JP" altLang="en-US" sz="8000" b="1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1D6C973-DA50-410A-B5BF-9DC0F1A636CF}"/>
              </a:ext>
            </a:extLst>
          </p:cNvPr>
          <p:cNvSpPr txBox="1"/>
          <p:nvPr/>
        </p:nvSpPr>
        <p:spPr>
          <a:xfrm>
            <a:off x="9150025" y="1903722"/>
            <a:ext cx="91242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8000" b="1" dirty="0"/>
              <a:t>C</a:t>
            </a:r>
            <a:endParaRPr kumimoji="1" lang="ja-JP" altLang="en-US" sz="8000" b="1" dirty="0"/>
          </a:p>
        </p:txBody>
      </p: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5AB3CC7E-187E-483F-81CC-542E88DB88C1}"/>
              </a:ext>
            </a:extLst>
          </p:cNvPr>
          <p:cNvCxnSpPr>
            <a:cxnSpLocks/>
          </p:cNvCxnSpPr>
          <p:nvPr/>
        </p:nvCxnSpPr>
        <p:spPr>
          <a:xfrm flipH="1">
            <a:off x="1416646" y="4552251"/>
            <a:ext cx="477714" cy="46165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DF81FECE-A8E1-47B1-BA6D-94295EC46F25}"/>
              </a:ext>
            </a:extLst>
          </p:cNvPr>
          <p:cNvCxnSpPr>
            <a:cxnSpLocks/>
          </p:cNvCxnSpPr>
          <p:nvPr/>
        </p:nvCxnSpPr>
        <p:spPr>
          <a:xfrm>
            <a:off x="2122660" y="4552251"/>
            <a:ext cx="421731" cy="47402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直線矢印コネクタ 13">
            <a:extLst>
              <a:ext uri="{FF2B5EF4-FFF2-40B4-BE49-F238E27FC236}">
                <a16:creationId xmlns:a16="http://schemas.microsoft.com/office/drawing/2014/main" id="{5ED2A260-8BD2-4DFC-8488-455C866BBDA9}"/>
              </a:ext>
            </a:extLst>
          </p:cNvPr>
          <p:cNvCxnSpPr>
            <a:cxnSpLocks/>
          </p:cNvCxnSpPr>
          <p:nvPr/>
        </p:nvCxnSpPr>
        <p:spPr>
          <a:xfrm flipH="1">
            <a:off x="4919194" y="4552251"/>
            <a:ext cx="477714" cy="46165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EBEBEB29-CAFE-4CE6-93A6-C5C1338667B9}"/>
              </a:ext>
            </a:extLst>
          </p:cNvPr>
          <p:cNvCxnSpPr>
            <a:cxnSpLocks/>
          </p:cNvCxnSpPr>
          <p:nvPr/>
        </p:nvCxnSpPr>
        <p:spPr>
          <a:xfrm>
            <a:off x="5625208" y="4552251"/>
            <a:ext cx="421731" cy="47402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直線矢印コネクタ 15">
            <a:extLst>
              <a:ext uri="{FF2B5EF4-FFF2-40B4-BE49-F238E27FC236}">
                <a16:creationId xmlns:a16="http://schemas.microsoft.com/office/drawing/2014/main" id="{9D66F550-6521-4A87-A79D-6CAD80A76405}"/>
              </a:ext>
            </a:extLst>
          </p:cNvPr>
          <p:cNvCxnSpPr>
            <a:cxnSpLocks/>
          </p:cNvCxnSpPr>
          <p:nvPr/>
        </p:nvCxnSpPr>
        <p:spPr>
          <a:xfrm flipH="1">
            <a:off x="8962210" y="4552251"/>
            <a:ext cx="477714" cy="46165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直線矢印コネクタ 16">
            <a:extLst>
              <a:ext uri="{FF2B5EF4-FFF2-40B4-BE49-F238E27FC236}">
                <a16:creationId xmlns:a16="http://schemas.microsoft.com/office/drawing/2014/main" id="{4118374D-C2C0-4857-B310-F2C76981C0A8}"/>
              </a:ext>
            </a:extLst>
          </p:cNvPr>
          <p:cNvCxnSpPr>
            <a:cxnSpLocks/>
          </p:cNvCxnSpPr>
          <p:nvPr/>
        </p:nvCxnSpPr>
        <p:spPr>
          <a:xfrm>
            <a:off x="9668224" y="4552251"/>
            <a:ext cx="421731" cy="47402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7999E535-65F8-4856-926A-5C719B677598}"/>
              </a:ext>
            </a:extLst>
          </p:cNvPr>
          <p:cNvSpPr txBox="1"/>
          <p:nvPr/>
        </p:nvSpPr>
        <p:spPr>
          <a:xfrm>
            <a:off x="538282" y="5138846"/>
            <a:ext cx="15055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50</a:t>
            </a:r>
            <a:r>
              <a:rPr kumimoji="1" lang="ja-JP" altLang="en-US" sz="4800" b="1" dirty="0"/>
              <a:t>人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9D1E5042-1D5B-44F9-8D12-3F18E04DDFA3}"/>
              </a:ext>
            </a:extLst>
          </p:cNvPr>
          <p:cNvSpPr txBox="1"/>
          <p:nvPr/>
        </p:nvSpPr>
        <p:spPr>
          <a:xfrm>
            <a:off x="2122660" y="5138846"/>
            <a:ext cx="15055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50</a:t>
            </a:r>
            <a:r>
              <a:rPr kumimoji="1" lang="ja-JP" altLang="en-US" sz="4800" b="1" dirty="0"/>
              <a:t>人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F45ADE58-6F92-4D56-AA37-522201CE0830}"/>
              </a:ext>
            </a:extLst>
          </p:cNvPr>
          <p:cNvSpPr txBox="1"/>
          <p:nvPr/>
        </p:nvSpPr>
        <p:spPr>
          <a:xfrm>
            <a:off x="4251695" y="5141522"/>
            <a:ext cx="15055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50</a:t>
            </a:r>
            <a:r>
              <a:rPr kumimoji="1" lang="ja-JP" altLang="en-US" sz="4800" b="1" dirty="0"/>
              <a:t>人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7CA3817-CB2C-4760-A45E-2609C6C43E6F}"/>
              </a:ext>
            </a:extLst>
          </p:cNvPr>
          <p:cNvSpPr txBox="1"/>
          <p:nvPr/>
        </p:nvSpPr>
        <p:spPr>
          <a:xfrm>
            <a:off x="5836073" y="5138846"/>
            <a:ext cx="15055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51</a:t>
            </a:r>
            <a:r>
              <a:rPr kumimoji="1" lang="ja-JP" altLang="en-US" sz="4800" b="1" dirty="0"/>
              <a:t>人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EDD3EF27-580D-4592-B144-3306F329B49E}"/>
              </a:ext>
            </a:extLst>
          </p:cNvPr>
          <p:cNvSpPr txBox="1"/>
          <p:nvPr/>
        </p:nvSpPr>
        <p:spPr>
          <a:xfrm>
            <a:off x="8162684" y="5138846"/>
            <a:ext cx="15055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51</a:t>
            </a:r>
            <a:r>
              <a:rPr kumimoji="1" lang="ja-JP" altLang="en-US" sz="4800" b="1" dirty="0"/>
              <a:t>人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A6D2D3CD-074E-416E-A1D0-9770662C60DD}"/>
              </a:ext>
            </a:extLst>
          </p:cNvPr>
          <p:cNvSpPr txBox="1"/>
          <p:nvPr/>
        </p:nvSpPr>
        <p:spPr>
          <a:xfrm>
            <a:off x="9803622" y="5138846"/>
            <a:ext cx="15055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51</a:t>
            </a:r>
            <a:r>
              <a:rPr kumimoji="1" lang="ja-JP" altLang="en-US" sz="4800" b="1" dirty="0"/>
              <a:t>人</a:t>
            </a:r>
          </a:p>
        </p:txBody>
      </p:sp>
    </p:spTree>
    <p:extLst>
      <p:ext uri="{BB962C8B-B14F-4D97-AF65-F5344CB8AC3E}">
        <p14:creationId xmlns:p14="http://schemas.microsoft.com/office/powerpoint/2010/main" val="3116435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023AFE3-EA39-4CA9-867D-656744E31C7D}"/>
              </a:ext>
            </a:extLst>
          </p:cNvPr>
          <p:cNvSpPr txBox="1"/>
          <p:nvPr/>
        </p:nvSpPr>
        <p:spPr>
          <a:xfrm>
            <a:off x="1468315" y="70338"/>
            <a:ext cx="610936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5400" dirty="0"/>
              <a:t>2</a:t>
            </a:r>
            <a:r>
              <a:rPr kumimoji="1" lang="ja-JP" altLang="en-US" sz="5400" dirty="0"/>
              <a:t>チームに分けます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430D28A-C697-4F6F-8521-C8E9327D8F67}"/>
              </a:ext>
            </a:extLst>
          </p:cNvPr>
          <p:cNvSpPr txBox="1"/>
          <p:nvPr/>
        </p:nvSpPr>
        <p:spPr>
          <a:xfrm>
            <a:off x="1031630" y="900591"/>
            <a:ext cx="849463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5400" dirty="0"/>
              <a:t>同じ人数に分けられるのは</a:t>
            </a:r>
            <a:endParaRPr kumimoji="1" lang="ja-JP" altLang="en-US" sz="5400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7BBD37D-FE16-4A68-A326-3DDDB6B5D649}"/>
              </a:ext>
            </a:extLst>
          </p:cNvPr>
          <p:cNvSpPr txBox="1"/>
          <p:nvPr/>
        </p:nvSpPr>
        <p:spPr>
          <a:xfrm>
            <a:off x="911338" y="3317552"/>
            <a:ext cx="297549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8000" b="1" dirty="0"/>
              <a:t>642</a:t>
            </a:r>
            <a:r>
              <a:rPr kumimoji="1" lang="ja-JP" altLang="en-US" sz="8000" b="1" dirty="0"/>
              <a:t>人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FAACC48-8B18-4DE4-B9B0-8AFEC4855A74}"/>
              </a:ext>
            </a:extLst>
          </p:cNvPr>
          <p:cNvSpPr txBox="1"/>
          <p:nvPr/>
        </p:nvSpPr>
        <p:spPr>
          <a:xfrm>
            <a:off x="4559191" y="3306962"/>
            <a:ext cx="297549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8000" b="1" dirty="0"/>
              <a:t>792</a:t>
            </a:r>
            <a:r>
              <a:rPr kumimoji="1" lang="ja-JP" altLang="en-US" sz="8000" b="1" dirty="0"/>
              <a:t>人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A8ECDB3-4369-481A-B49E-59C6636963C1}"/>
              </a:ext>
            </a:extLst>
          </p:cNvPr>
          <p:cNvSpPr txBox="1"/>
          <p:nvPr/>
        </p:nvSpPr>
        <p:spPr>
          <a:xfrm>
            <a:off x="8427717" y="3306961"/>
            <a:ext cx="297549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8000" b="1" dirty="0"/>
              <a:t>992</a:t>
            </a:r>
            <a:r>
              <a:rPr kumimoji="1" lang="ja-JP" altLang="en-US" sz="8000" b="1" dirty="0"/>
              <a:t>人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A5A23F7-3632-4838-9021-DAC9D5187170}"/>
              </a:ext>
            </a:extLst>
          </p:cNvPr>
          <p:cNvSpPr txBox="1"/>
          <p:nvPr/>
        </p:nvSpPr>
        <p:spPr>
          <a:xfrm>
            <a:off x="1894360" y="1903722"/>
            <a:ext cx="88838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8000" b="1" dirty="0"/>
              <a:t>A</a:t>
            </a:r>
            <a:endParaRPr kumimoji="1" lang="ja-JP" altLang="en-US" sz="8000" b="1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AF74E40-4D57-4532-8AFD-33D32B943806}"/>
              </a:ext>
            </a:extLst>
          </p:cNvPr>
          <p:cNvSpPr txBox="1"/>
          <p:nvPr/>
        </p:nvSpPr>
        <p:spPr>
          <a:xfrm>
            <a:off x="5532955" y="1903722"/>
            <a:ext cx="91242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8000" b="1" dirty="0"/>
              <a:t>B</a:t>
            </a:r>
            <a:endParaRPr kumimoji="1" lang="ja-JP" altLang="en-US" sz="8000" b="1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1D6C973-DA50-410A-B5BF-9DC0F1A636CF}"/>
              </a:ext>
            </a:extLst>
          </p:cNvPr>
          <p:cNvSpPr txBox="1"/>
          <p:nvPr/>
        </p:nvSpPr>
        <p:spPr>
          <a:xfrm>
            <a:off x="9150025" y="1903722"/>
            <a:ext cx="91242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8000" b="1" dirty="0"/>
              <a:t>C</a:t>
            </a:r>
            <a:endParaRPr kumimoji="1" lang="ja-JP" altLang="en-US" sz="8000" b="1" dirty="0"/>
          </a:p>
        </p:txBody>
      </p: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5AB3CC7E-187E-483F-81CC-542E88DB88C1}"/>
              </a:ext>
            </a:extLst>
          </p:cNvPr>
          <p:cNvCxnSpPr>
            <a:cxnSpLocks/>
          </p:cNvCxnSpPr>
          <p:nvPr/>
        </p:nvCxnSpPr>
        <p:spPr>
          <a:xfrm flipH="1">
            <a:off x="1416646" y="4552251"/>
            <a:ext cx="477714" cy="46165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DF81FECE-A8E1-47B1-BA6D-94295EC46F25}"/>
              </a:ext>
            </a:extLst>
          </p:cNvPr>
          <p:cNvCxnSpPr>
            <a:cxnSpLocks/>
          </p:cNvCxnSpPr>
          <p:nvPr/>
        </p:nvCxnSpPr>
        <p:spPr>
          <a:xfrm>
            <a:off x="2122660" y="4552251"/>
            <a:ext cx="421731" cy="47402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直線矢印コネクタ 13">
            <a:extLst>
              <a:ext uri="{FF2B5EF4-FFF2-40B4-BE49-F238E27FC236}">
                <a16:creationId xmlns:a16="http://schemas.microsoft.com/office/drawing/2014/main" id="{5ED2A260-8BD2-4DFC-8488-455C866BBDA9}"/>
              </a:ext>
            </a:extLst>
          </p:cNvPr>
          <p:cNvCxnSpPr>
            <a:cxnSpLocks/>
          </p:cNvCxnSpPr>
          <p:nvPr/>
        </p:nvCxnSpPr>
        <p:spPr>
          <a:xfrm flipH="1">
            <a:off x="4919194" y="4552251"/>
            <a:ext cx="477714" cy="46165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EBEBEB29-CAFE-4CE6-93A6-C5C1338667B9}"/>
              </a:ext>
            </a:extLst>
          </p:cNvPr>
          <p:cNvCxnSpPr>
            <a:cxnSpLocks/>
          </p:cNvCxnSpPr>
          <p:nvPr/>
        </p:nvCxnSpPr>
        <p:spPr>
          <a:xfrm>
            <a:off x="5625208" y="4552251"/>
            <a:ext cx="421731" cy="47402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直線矢印コネクタ 15">
            <a:extLst>
              <a:ext uri="{FF2B5EF4-FFF2-40B4-BE49-F238E27FC236}">
                <a16:creationId xmlns:a16="http://schemas.microsoft.com/office/drawing/2014/main" id="{9D66F550-6521-4A87-A79D-6CAD80A76405}"/>
              </a:ext>
            </a:extLst>
          </p:cNvPr>
          <p:cNvCxnSpPr>
            <a:cxnSpLocks/>
          </p:cNvCxnSpPr>
          <p:nvPr/>
        </p:nvCxnSpPr>
        <p:spPr>
          <a:xfrm flipH="1">
            <a:off x="8962210" y="4552251"/>
            <a:ext cx="477714" cy="46165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直線矢印コネクタ 16">
            <a:extLst>
              <a:ext uri="{FF2B5EF4-FFF2-40B4-BE49-F238E27FC236}">
                <a16:creationId xmlns:a16="http://schemas.microsoft.com/office/drawing/2014/main" id="{4118374D-C2C0-4857-B310-F2C76981C0A8}"/>
              </a:ext>
            </a:extLst>
          </p:cNvPr>
          <p:cNvCxnSpPr>
            <a:cxnSpLocks/>
          </p:cNvCxnSpPr>
          <p:nvPr/>
        </p:nvCxnSpPr>
        <p:spPr>
          <a:xfrm>
            <a:off x="9668224" y="4552251"/>
            <a:ext cx="421731" cy="47402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7999E535-65F8-4856-926A-5C719B677598}"/>
              </a:ext>
            </a:extLst>
          </p:cNvPr>
          <p:cNvSpPr txBox="1"/>
          <p:nvPr/>
        </p:nvSpPr>
        <p:spPr>
          <a:xfrm>
            <a:off x="265954" y="5141522"/>
            <a:ext cx="185820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321</a:t>
            </a:r>
            <a:r>
              <a:rPr kumimoji="1" lang="ja-JP" altLang="en-US" sz="4800" b="1" dirty="0"/>
              <a:t>人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9D1E5042-1D5B-44F9-8D12-3F18E04DDFA3}"/>
              </a:ext>
            </a:extLst>
          </p:cNvPr>
          <p:cNvSpPr txBox="1"/>
          <p:nvPr/>
        </p:nvSpPr>
        <p:spPr>
          <a:xfrm>
            <a:off x="2122660" y="5138846"/>
            <a:ext cx="185820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321</a:t>
            </a:r>
            <a:r>
              <a:rPr kumimoji="1" lang="ja-JP" altLang="en-US" sz="4800" b="1" dirty="0"/>
              <a:t>人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F45ADE58-6F92-4D56-AA37-522201CE0830}"/>
              </a:ext>
            </a:extLst>
          </p:cNvPr>
          <p:cNvSpPr txBox="1"/>
          <p:nvPr/>
        </p:nvSpPr>
        <p:spPr>
          <a:xfrm>
            <a:off x="4105687" y="5141522"/>
            <a:ext cx="185820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396</a:t>
            </a:r>
            <a:r>
              <a:rPr kumimoji="1" lang="ja-JP" altLang="en-US" sz="4800" b="1" dirty="0"/>
              <a:t>人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7CA3817-CB2C-4760-A45E-2609C6C43E6F}"/>
              </a:ext>
            </a:extLst>
          </p:cNvPr>
          <p:cNvSpPr txBox="1"/>
          <p:nvPr/>
        </p:nvSpPr>
        <p:spPr>
          <a:xfrm>
            <a:off x="5836073" y="5138846"/>
            <a:ext cx="185820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396</a:t>
            </a:r>
            <a:r>
              <a:rPr kumimoji="1" lang="ja-JP" altLang="en-US" sz="4800" b="1" dirty="0"/>
              <a:t>人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EDD3EF27-580D-4592-B144-3306F329B49E}"/>
              </a:ext>
            </a:extLst>
          </p:cNvPr>
          <p:cNvSpPr txBox="1"/>
          <p:nvPr/>
        </p:nvSpPr>
        <p:spPr>
          <a:xfrm>
            <a:off x="8077841" y="5138846"/>
            <a:ext cx="185820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496</a:t>
            </a:r>
            <a:r>
              <a:rPr kumimoji="1" lang="ja-JP" altLang="en-US" sz="4800" b="1" dirty="0"/>
              <a:t>人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A6D2D3CD-074E-416E-A1D0-9770662C60DD}"/>
              </a:ext>
            </a:extLst>
          </p:cNvPr>
          <p:cNvSpPr txBox="1"/>
          <p:nvPr/>
        </p:nvSpPr>
        <p:spPr>
          <a:xfrm>
            <a:off x="9803622" y="5138846"/>
            <a:ext cx="185820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496</a:t>
            </a:r>
            <a:r>
              <a:rPr kumimoji="1" lang="ja-JP" altLang="en-US" sz="4800" b="1" dirty="0"/>
              <a:t>人</a:t>
            </a:r>
          </a:p>
        </p:txBody>
      </p:sp>
    </p:spTree>
    <p:extLst>
      <p:ext uri="{BB962C8B-B14F-4D97-AF65-F5344CB8AC3E}">
        <p14:creationId xmlns:p14="http://schemas.microsoft.com/office/powerpoint/2010/main" val="355449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023AFE3-EA39-4CA9-867D-656744E31C7D}"/>
              </a:ext>
            </a:extLst>
          </p:cNvPr>
          <p:cNvSpPr txBox="1"/>
          <p:nvPr/>
        </p:nvSpPr>
        <p:spPr>
          <a:xfrm>
            <a:off x="1468315" y="70338"/>
            <a:ext cx="610936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5400" dirty="0"/>
              <a:t>2</a:t>
            </a:r>
            <a:r>
              <a:rPr kumimoji="1" lang="ja-JP" altLang="en-US" sz="5400" dirty="0"/>
              <a:t>チームに分けます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430D28A-C697-4F6F-8521-C8E9327D8F67}"/>
              </a:ext>
            </a:extLst>
          </p:cNvPr>
          <p:cNvSpPr txBox="1"/>
          <p:nvPr/>
        </p:nvSpPr>
        <p:spPr>
          <a:xfrm>
            <a:off x="1031630" y="900591"/>
            <a:ext cx="849463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5400" dirty="0"/>
              <a:t>同じ人数に分けられるのは</a:t>
            </a:r>
            <a:endParaRPr kumimoji="1" lang="ja-JP" altLang="en-US" sz="5400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7BBD37D-FE16-4A68-A326-3DDDB6B5D649}"/>
              </a:ext>
            </a:extLst>
          </p:cNvPr>
          <p:cNvSpPr txBox="1"/>
          <p:nvPr/>
        </p:nvSpPr>
        <p:spPr>
          <a:xfrm>
            <a:off x="911338" y="3317552"/>
            <a:ext cx="297549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8000" b="1" dirty="0"/>
              <a:t>641</a:t>
            </a:r>
            <a:r>
              <a:rPr kumimoji="1" lang="ja-JP" altLang="en-US" sz="8000" b="1" dirty="0"/>
              <a:t>人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FAACC48-8B18-4DE4-B9B0-8AFEC4855A74}"/>
              </a:ext>
            </a:extLst>
          </p:cNvPr>
          <p:cNvSpPr txBox="1"/>
          <p:nvPr/>
        </p:nvSpPr>
        <p:spPr>
          <a:xfrm>
            <a:off x="4559191" y="3306962"/>
            <a:ext cx="297549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8000" b="1" dirty="0"/>
              <a:t>793</a:t>
            </a:r>
            <a:r>
              <a:rPr kumimoji="1" lang="ja-JP" altLang="en-US" sz="8000" b="1" dirty="0"/>
              <a:t>人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A8ECDB3-4369-481A-B49E-59C6636963C1}"/>
              </a:ext>
            </a:extLst>
          </p:cNvPr>
          <p:cNvSpPr txBox="1"/>
          <p:nvPr/>
        </p:nvSpPr>
        <p:spPr>
          <a:xfrm>
            <a:off x="8427717" y="3306961"/>
            <a:ext cx="297549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8000" b="1" dirty="0"/>
              <a:t>994</a:t>
            </a:r>
            <a:r>
              <a:rPr kumimoji="1" lang="ja-JP" altLang="en-US" sz="8000" b="1" dirty="0"/>
              <a:t>人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A5A23F7-3632-4838-9021-DAC9D5187170}"/>
              </a:ext>
            </a:extLst>
          </p:cNvPr>
          <p:cNvSpPr txBox="1"/>
          <p:nvPr/>
        </p:nvSpPr>
        <p:spPr>
          <a:xfrm>
            <a:off x="1894360" y="1903722"/>
            <a:ext cx="88838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8000" b="1" dirty="0"/>
              <a:t>A</a:t>
            </a:r>
            <a:endParaRPr kumimoji="1" lang="ja-JP" altLang="en-US" sz="8000" b="1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AF74E40-4D57-4532-8AFD-33D32B943806}"/>
              </a:ext>
            </a:extLst>
          </p:cNvPr>
          <p:cNvSpPr txBox="1"/>
          <p:nvPr/>
        </p:nvSpPr>
        <p:spPr>
          <a:xfrm>
            <a:off x="5532955" y="1903722"/>
            <a:ext cx="91242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8000" b="1" dirty="0"/>
              <a:t>B</a:t>
            </a:r>
            <a:endParaRPr kumimoji="1" lang="ja-JP" altLang="en-US" sz="8000" b="1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1D6C973-DA50-410A-B5BF-9DC0F1A636CF}"/>
              </a:ext>
            </a:extLst>
          </p:cNvPr>
          <p:cNvSpPr txBox="1"/>
          <p:nvPr/>
        </p:nvSpPr>
        <p:spPr>
          <a:xfrm>
            <a:off x="9150025" y="1903722"/>
            <a:ext cx="91242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8000" b="1" dirty="0"/>
              <a:t>C</a:t>
            </a:r>
            <a:endParaRPr kumimoji="1" lang="ja-JP" altLang="en-US" sz="8000" b="1" dirty="0"/>
          </a:p>
        </p:txBody>
      </p: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5AB3CC7E-187E-483F-81CC-542E88DB88C1}"/>
              </a:ext>
            </a:extLst>
          </p:cNvPr>
          <p:cNvCxnSpPr>
            <a:cxnSpLocks/>
          </p:cNvCxnSpPr>
          <p:nvPr/>
        </p:nvCxnSpPr>
        <p:spPr>
          <a:xfrm flipH="1">
            <a:off x="1416646" y="4552251"/>
            <a:ext cx="477714" cy="46165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DF81FECE-A8E1-47B1-BA6D-94295EC46F25}"/>
              </a:ext>
            </a:extLst>
          </p:cNvPr>
          <p:cNvCxnSpPr>
            <a:cxnSpLocks/>
          </p:cNvCxnSpPr>
          <p:nvPr/>
        </p:nvCxnSpPr>
        <p:spPr>
          <a:xfrm>
            <a:off x="2122660" y="4552251"/>
            <a:ext cx="421731" cy="47402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直線矢印コネクタ 13">
            <a:extLst>
              <a:ext uri="{FF2B5EF4-FFF2-40B4-BE49-F238E27FC236}">
                <a16:creationId xmlns:a16="http://schemas.microsoft.com/office/drawing/2014/main" id="{5ED2A260-8BD2-4DFC-8488-455C866BBDA9}"/>
              </a:ext>
            </a:extLst>
          </p:cNvPr>
          <p:cNvCxnSpPr>
            <a:cxnSpLocks/>
          </p:cNvCxnSpPr>
          <p:nvPr/>
        </p:nvCxnSpPr>
        <p:spPr>
          <a:xfrm flipH="1">
            <a:off x="4919194" y="4552251"/>
            <a:ext cx="477714" cy="46165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EBEBEB29-CAFE-4CE6-93A6-C5C1338667B9}"/>
              </a:ext>
            </a:extLst>
          </p:cNvPr>
          <p:cNvCxnSpPr>
            <a:cxnSpLocks/>
          </p:cNvCxnSpPr>
          <p:nvPr/>
        </p:nvCxnSpPr>
        <p:spPr>
          <a:xfrm>
            <a:off x="5625208" y="4552251"/>
            <a:ext cx="421731" cy="47402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直線矢印コネクタ 15">
            <a:extLst>
              <a:ext uri="{FF2B5EF4-FFF2-40B4-BE49-F238E27FC236}">
                <a16:creationId xmlns:a16="http://schemas.microsoft.com/office/drawing/2014/main" id="{9D66F550-6521-4A87-A79D-6CAD80A76405}"/>
              </a:ext>
            </a:extLst>
          </p:cNvPr>
          <p:cNvCxnSpPr>
            <a:cxnSpLocks/>
          </p:cNvCxnSpPr>
          <p:nvPr/>
        </p:nvCxnSpPr>
        <p:spPr>
          <a:xfrm flipH="1">
            <a:off x="8962210" y="4552251"/>
            <a:ext cx="477714" cy="46165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直線矢印コネクタ 16">
            <a:extLst>
              <a:ext uri="{FF2B5EF4-FFF2-40B4-BE49-F238E27FC236}">
                <a16:creationId xmlns:a16="http://schemas.microsoft.com/office/drawing/2014/main" id="{4118374D-C2C0-4857-B310-F2C76981C0A8}"/>
              </a:ext>
            </a:extLst>
          </p:cNvPr>
          <p:cNvCxnSpPr>
            <a:cxnSpLocks/>
          </p:cNvCxnSpPr>
          <p:nvPr/>
        </p:nvCxnSpPr>
        <p:spPr>
          <a:xfrm>
            <a:off x="9668224" y="4552251"/>
            <a:ext cx="421731" cy="47402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7999E535-65F8-4856-926A-5C719B677598}"/>
              </a:ext>
            </a:extLst>
          </p:cNvPr>
          <p:cNvSpPr txBox="1"/>
          <p:nvPr/>
        </p:nvSpPr>
        <p:spPr>
          <a:xfrm>
            <a:off x="265954" y="5141522"/>
            <a:ext cx="185820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320</a:t>
            </a:r>
            <a:r>
              <a:rPr kumimoji="1" lang="ja-JP" altLang="en-US" sz="4800" b="1" dirty="0"/>
              <a:t>人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9D1E5042-1D5B-44F9-8D12-3F18E04DDFA3}"/>
              </a:ext>
            </a:extLst>
          </p:cNvPr>
          <p:cNvSpPr txBox="1"/>
          <p:nvPr/>
        </p:nvSpPr>
        <p:spPr>
          <a:xfrm>
            <a:off x="2122660" y="5138846"/>
            <a:ext cx="185820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321</a:t>
            </a:r>
            <a:r>
              <a:rPr kumimoji="1" lang="ja-JP" altLang="en-US" sz="4800" b="1" dirty="0"/>
              <a:t>人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F45ADE58-6F92-4D56-AA37-522201CE0830}"/>
              </a:ext>
            </a:extLst>
          </p:cNvPr>
          <p:cNvSpPr txBox="1"/>
          <p:nvPr/>
        </p:nvSpPr>
        <p:spPr>
          <a:xfrm>
            <a:off x="4105687" y="5141522"/>
            <a:ext cx="185820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396</a:t>
            </a:r>
            <a:r>
              <a:rPr kumimoji="1" lang="ja-JP" altLang="en-US" sz="4800" b="1" dirty="0"/>
              <a:t>人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7CA3817-CB2C-4760-A45E-2609C6C43E6F}"/>
              </a:ext>
            </a:extLst>
          </p:cNvPr>
          <p:cNvSpPr txBox="1"/>
          <p:nvPr/>
        </p:nvSpPr>
        <p:spPr>
          <a:xfrm>
            <a:off x="5836073" y="5138846"/>
            <a:ext cx="185820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397</a:t>
            </a:r>
            <a:r>
              <a:rPr kumimoji="1" lang="ja-JP" altLang="en-US" sz="4800" b="1" dirty="0"/>
              <a:t>人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EDD3EF27-580D-4592-B144-3306F329B49E}"/>
              </a:ext>
            </a:extLst>
          </p:cNvPr>
          <p:cNvSpPr txBox="1"/>
          <p:nvPr/>
        </p:nvSpPr>
        <p:spPr>
          <a:xfrm>
            <a:off x="8077841" y="5138846"/>
            <a:ext cx="185820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497</a:t>
            </a:r>
            <a:r>
              <a:rPr kumimoji="1" lang="ja-JP" altLang="en-US" sz="4800" b="1" dirty="0"/>
              <a:t>人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A6D2D3CD-074E-416E-A1D0-9770662C60DD}"/>
              </a:ext>
            </a:extLst>
          </p:cNvPr>
          <p:cNvSpPr txBox="1"/>
          <p:nvPr/>
        </p:nvSpPr>
        <p:spPr>
          <a:xfrm>
            <a:off x="9803622" y="5138846"/>
            <a:ext cx="185820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497</a:t>
            </a:r>
            <a:r>
              <a:rPr kumimoji="1" lang="ja-JP" altLang="en-US" sz="4800" b="1" dirty="0"/>
              <a:t>人</a:t>
            </a:r>
          </a:p>
        </p:txBody>
      </p:sp>
    </p:spTree>
    <p:extLst>
      <p:ext uri="{BB962C8B-B14F-4D97-AF65-F5344CB8AC3E}">
        <p14:creationId xmlns:p14="http://schemas.microsoft.com/office/powerpoint/2010/main" val="151408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023AFE3-EA39-4CA9-867D-656744E31C7D}"/>
              </a:ext>
            </a:extLst>
          </p:cNvPr>
          <p:cNvSpPr txBox="1"/>
          <p:nvPr/>
        </p:nvSpPr>
        <p:spPr>
          <a:xfrm>
            <a:off x="1468315" y="70338"/>
            <a:ext cx="610936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5400" dirty="0"/>
              <a:t>2</a:t>
            </a:r>
            <a:r>
              <a:rPr kumimoji="1" lang="ja-JP" altLang="en-US" sz="5400" dirty="0"/>
              <a:t>チームに分けます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430D28A-C697-4F6F-8521-C8E9327D8F67}"/>
              </a:ext>
            </a:extLst>
          </p:cNvPr>
          <p:cNvSpPr txBox="1"/>
          <p:nvPr/>
        </p:nvSpPr>
        <p:spPr>
          <a:xfrm>
            <a:off x="1031630" y="900591"/>
            <a:ext cx="849463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5400" dirty="0"/>
              <a:t>同じ人数に分けられるのは</a:t>
            </a:r>
            <a:endParaRPr kumimoji="1" lang="ja-JP" altLang="en-US" sz="5400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7BBD37D-FE16-4A68-A326-3DDDB6B5D649}"/>
              </a:ext>
            </a:extLst>
          </p:cNvPr>
          <p:cNvSpPr txBox="1"/>
          <p:nvPr/>
        </p:nvSpPr>
        <p:spPr>
          <a:xfrm>
            <a:off x="911338" y="3317552"/>
            <a:ext cx="297549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8000" b="1" dirty="0"/>
              <a:t>334</a:t>
            </a:r>
            <a:r>
              <a:rPr kumimoji="1" lang="ja-JP" altLang="en-US" sz="8000" b="1" dirty="0"/>
              <a:t>人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FAACC48-8B18-4DE4-B9B0-8AFEC4855A74}"/>
              </a:ext>
            </a:extLst>
          </p:cNvPr>
          <p:cNvSpPr txBox="1"/>
          <p:nvPr/>
        </p:nvSpPr>
        <p:spPr>
          <a:xfrm>
            <a:off x="4559191" y="3306962"/>
            <a:ext cx="297549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8000" b="1" dirty="0"/>
              <a:t>443</a:t>
            </a:r>
            <a:r>
              <a:rPr kumimoji="1" lang="ja-JP" altLang="en-US" sz="8000" b="1" dirty="0"/>
              <a:t>人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A8ECDB3-4369-481A-B49E-59C6636963C1}"/>
              </a:ext>
            </a:extLst>
          </p:cNvPr>
          <p:cNvSpPr txBox="1"/>
          <p:nvPr/>
        </p:nvSpPr>
        <p:spPr>
          <a:xfrm>
            <a:off x="8427717" y="3306961"/>
            <a:ext cx="297549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8000" b="1" dirty="0"/>
              <a:t>778</a:t>
            </a:r>
            <a:r>
              <a:rPr kumimoji="1" lang="ja-JP" altLang="en-US" sz="8000" b="1" dirty="0"/>
              <a:t>人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A5A23F7-3632-4838-9021-DAC9D5187170}"/>
              </a:ext>
            </a:extLst>
          </p:cNvPr>
          <p:cNvSpPr txBox="1"/>
          <p:nvPr/>
        </p:nvSpPr>
        <p:spPr>
          <a:xfrm>
            <a:off x="1894360" y="1903722"/>
            <a:ext cx="88838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8000" b="1" dirty="0"/>
              <a:t>A</a:t>
            </a:r>
            <a:endParaRPr kumimoji="1" lang="ja-JP" altLang="en-US" sz="8000" b="1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AF74E40-4D57-4532-8AFD-33D32B943806}"/>
              </a:ext>
            </a:extLst>
          </p:cNvPr>
          <p:cNvSpPr txBox="1"/>
          <p:nvPr/>
        </p:nvSpPr>
        <p:spPr>
          <a:xfrm>
            <a:off x="5532955" y="1903722"/>
            <a:ext cx="91242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8000" b="1" dirty="0"/>
              <a:t>B</a:t>
            </a:r>
            <a:endParaRPr kumimoji="1" lang="ja-JP" altLang="en-US" sz="8000" b="1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1D6C973-DA50-410A-B5BF-9DC0F1A636CF}"/>
              </a:ext>
            </a:extLst>
          </p:cNvPr>
          <p:cNvSpPr txBox="1"/>
          <p:nvPr/>
        </p:nvSpPr>
        <p:spPr>
          <a:xfrm>
            <a:off x="9150025" y="1903722"/>
            <a:ext cx="91242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8000" b="1" dirty="0"/>
              <a:t>C</a:t>
            </a:r>
            <a:endParaRPr kumimoji="1" lang="ja-JP" altLang="en-US" sz="8000" b="1" dirty="0"/>
          </a:p>
        </p:txBody>
      </p: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5AB3CC7E-187E-483F-81CC-542E88DB88C1}"/>
              </a:ext>
            </a:extLst>
          </p:cNvPr>
          <p:cNvCxnSpPr>
            <a:cxnSpLocks/>
          </p:cNvCxnSpPr>
          <p:nvPr/>
        </p:nvCxnSpPr>
        <p:spPr>
          <a:xfrm flipH="1">
            <a:off x="1416646" y="4552251"/>
            <a:ext cx="477714" cy="46165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DF81FECE-A8E1-47B1-BA6D-94295EC46F25}"/>
              </a:ext>
            </a:extLst>
          </p:cNvPr>
          <p:cNvCxnSpPr>
            <a:cxnSpLocks/>
          </p:cNvCxnSpPr>
          <p:nvPr/>
        </p:nvCxnSpPr>
        <p:spPr>
          <a:xfrm>
            <a:off x="2122660" y="4552251"/>
            <a:ext cx="421731" cy="47402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直線矢印コネクタ 13">
            <a:extLst>
              <a:ext uri="{FF2B5EF4-FFF2-40B4-BE49-F238E27FC236}">
                <a16:creationId xmlns:a16="http://schemas.microsoft.com/office/drawing/2014/main" id="{5ED2A260-8BD2-4DFC-8488-455C866BBDA9}"/>
              </a:ext>
            </a:extLst>
          </p:cNvPr>
          <p:cNvCxnSpPr>
            <a:cxnSpLocks/>
          </p:cNvCxnSpPr>
          <p:nvPr/>
        </p:nvCxnSpPr>
        <p:spPr>
          <a:xfrm flipH="1">
            <a:off x="4919194" y="4552251"/>
            <a:ext cx="477714" cy="46165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EBEBEB29-CAFE-4CE6-93A6-C5C1338667B9}"/>
              </a:ext>
            </a:extLst>
          </p:cNvPr>
          <p:cNvCxnSpPr>
            <a:cxnSpLocks/>
          </p:cNvCxnSpPr>
          <p:nvPr/>
        </p:nvCxnSpPr>
        <p:spPr>
          <a:xfrm>
            <a:off x="5625208" y="4552251"/>
            <a:ext cx="421731" cy="47402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直線矢印コネクタ 15">
            <a:extLst>
              <a:ext uri="{FF2B5EF4-FFF2-40B4-BE49-F238E27FC236}">
                <a16:creationId xmlns:a16="http://schemas.microsoft.com/office/drawing/2014/main" id="{9D66F550-6521-4A87-A79D-6CAD80A76405}"/>
              </a:ext>
            </a:extLst>
          </p:cNvPr>
          <p:cNvCxnSpPr>
            <a:cxnSpLocks/>
          </p:cNvCxnSpPr>
          <p:nvPr/>
        </p:nvCxnSpPr>
        <p:spPr>
          <a:xfrm flipH="1">
            <a:off x="8962210" y="4552251"/>
            <a:ext cx="477714" cy="46165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直線矢印コネクタ 16">
            <a:extLst>
              <a:ext uri="{FF2B5EF4-FFF2-40B4-BE49-F238E27FC236}">
                <a16:creationId xmlns:a16="http://schemas.microsoft.com/office/drawing/2014/main" id="{4118374D-C2C0-4857-B310-F2C76981C0A8}"/>
              </a:ext>
            </a:extLst>
          </p:cNvPr>
          <p:cNvCxnSpPr>
            <a:cxnSpLocks/>
          </p:cNvCxnSpPr>
          <p:nvPr/>
        </p:nvCxnSpPr>
        <p:spPr>
          <a:xfrm>
            <a:off x="9668224" y="4552251"/>
            <a:ext cx="421731" cy="47402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7999E535-65F8-4856-926A-5C719B677598}"/>
              </a:ext>
            </a:extLst>
          </p:cNvPr>
          <p:cNvSpPr txBox="1"/>
          <p:nvPr/>
        </p:nvSpPr>
        <p:spPr>
          <a:xfrm>
            <a:off x="265954" y="5141522"/>
            <a:ext cx="185820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167</a:t>
            </a:r>
            <a:r>
              <a:rPr kumimoji="1" lang="ja-JP" altLang="en-US" sz="4800" b="1" dirty="0"/>
              <a:t>人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9D1E5042-1D5B-44F9-8D12-3F18E04DDFA3}"/>
              </a:ext>
            </a:extLst>
          </p:cNvPr>
          <p:cNvSpPr txBox="1"/>
          <p:nvPr/>
        </p:nvSpPr>
        <p:spPr>
          <a:xfrm>
            <a:off x="2122660" y="5138846"/>
            <a:ext cx="185820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167</a:t>
            </a:r>
            <a:r>
              <a:rPr kumimoji="1" lang="ja-JP" altLang="en-US" sz="4800" b="1" dirty="0"/>
              <a:t>人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F45ADE58-6F92-4D56-AA37-522201CE0830}"/>
              </a:ext>
            </a:extLst>
          </p:cNvPr>
          <p:cNvSpPr txBox="1"/>
          <p:nvPr/>
        </p:nvSpPr>
        <p:spPr>
          <a:xfrm>
            <a:off x="4105687" y="5141522"/>
            <a:ext cx="185820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221</a:t>
            </a:r>
            <a:r>
              <a:rPr kumimoji="1" lang="ja-JP" altLang="en-US" sz="4800" b="1" dirty="0"/>
              <a:t>人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7CA3817-CB2C-4760-A45E-2609C6C43E6F}"/>
              </a:ext>
            </a:extLst>
          </p:cNvPr>
          <p:cNvSpPr txBox="1"/>
          <p:nvPr/>
        </p:nvSpPr>
        <p:spPr>
          <a:xfrm>
            <a:off x="5836073" y="5138846"/>
            <a:ext cx="185820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222</a:t>
            </a:r>
            <a:r>
              <a:rPr kumimoji="1" lang="ja-JP" altLang="en-US" sz="4800" b="1" dirty="0"/>
              <a:t>人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EDD3EF27-580D-4592-B144-3306F329B49E}"/>
              </a:ext>
            </a:extLst>
          </p:cNvPr>
          <p:cNvSpPr txBox="1"/>
          <p:nvPr/>
        </p:nvSpPr>
        <p:spPr>
          <a:xfrm>
            <a:off x="8077841" y="5138846"/>
            <a:ext cx="185820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389</a:t>
            </a:r>
            <a:r>
              <a:rPr kumimoji="1" lang="ja-JP" altLang="en-US" sz="4800" b="1" dirty="0"/>
              <a:t>人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A6D2D3CD-074E-416E-A1D0-9770662C60DD}"/>
              </a:ext>
            </a:extLst>
          </p:cNvPr>
          <p:cNvSpPr txBox="1"/>
          <p:nvPr/>
        </p:nvSpPr>
        <p:spPr>
          <a:xfrm>
            <a:off x="9803622" y="5138846"/>
            <a:ext cx="185820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389</a:t>
            </a:r>
            <a:r>
              <a:rPr kumimoji="1" lang="ja-JP" altLang="en-US" sz="4800" b="1" dirty="0"/>
              <a:t>人</a:t>
            </a:r>
          </a:p>
        </p:txBody>
      </p:sp>
    </p:spTree>
    <p:extLst>
      <p:ext uri="{BB962C8B-B14F-4D97-AF65-F5344CB8AC3E}">
        <p14:creationId xmlns:p14="http://schemas.microsoft.com/office/powerpoint/2010/main" val="2585384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023AFE3-EA39-4CA9-867D-656744E31C7D}"/>
              </a:ext>
            </a:extLst>
          </p:cNvPr>
          <p:cNvSpPr txBox="1"/>
          <p:nvPr/>
        </p:nvSpPr>
        <p:spPr>
          <a:xfrm>
            <a:off x="1468315" y="70338"/>
            <a:ext cx="610936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5400" dirty="0"/>
              <a:t>2</a:t>
            </a:r>
            <a:r>
              <a:rPr kumimoji="1" lang="ja-JP" altLang="en-US" sz="5400" dirty="0"/>
              <a:t>チームに分けます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430D28A-C697-4F6F-8521-C8E9327D8F67}"/>
              </a:ext>
            </a:extLst>
          </p:cNvPr>
          <p:cNvSpPr txBox="1"/>
          <p:nvPr/>
        </p:nvSpPr>
        <p:spPr>
          <a:xfrm>
            <a:off x="1031630" y="900591"/>
            <a:ext cx="849463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5400" dirty="0"/>
              <a:t>同じ人数に分けられるのは</a:t>
            </a:r>
            <a:endParaRPr kumimoji="1" lang="ja-JP" altLang="en-US" sz="5400" dirty="0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91B8F4D4-FC3B-492D-8458-50AFBA42AF76}"/>
              </a:ext>
            </a:extLst>
          </p:cNvPr>
          <p:cNvSpPr txBox="1"/>
          <p:nvPr/>
        </p:nvSpPr>
        <p:spPr>
          <a:xfrm>
            <a:off x="1881613" y="2005098"/>
            <a:ext cx="641714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5400" dirty="0"/>
              <a:t>どんな数のときかな</a:t>
            </a:r>
            <a:endParaRPr kumimoji="1" lang="ja-JP" altLang="en-US" sz="5400" dirty="0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8B8D1AA8-01C6-4423-AB63-AA030C98664F}"/>
              </a:ext>
            </a:extLst>
          </p:cNvPr>
          <p:cNvSpPr txBox="1"/>
          <p:nvPr/>
        </p:nvSpPr>
        <p:spPr>
          <a:xfrm>
            <a:off x="368904" y="3230085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800" b="1" dirty="0"/>
              <a:t>１</a:t>
            </a:r>
            <a:endParaRPr kumimoji="1" lang="ja-JP" altLang="en-US" sz="4800" b="1" dirty="0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D424B030-E221-4B05-AE0D-1E732CBDA910}"/>
              </a:ext>
            </a:extLst>
          </p:cNvPr>
          <p:cNvSpPr txBox="1"/>
          <p:nvPr/>
        </p:nvSpPr>
        <p:spPr>
          <a:xfrm>
            <a:off x="2881390" y="3230085"/>
            <a:ext cx="5373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3</a:t>
            </a:r>
            <a:endParaRPr kumimoji="1" lang="ja-JP" altLang="en-US" sz="4800" b="1" dirty="0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CC3475D2-9E4C-4C09-AFF7-91B79B6076F9}"/>
              </a:ext>
            </a:extLst>
          </p:cNvPr>
          <p:cNvSpPr txBox="1"/>
          <p:nvPr/>
        </p:nvSpPr>
        <p:spPr>
          <a:xfrm>
            <a:off x="1756593" y="3230085"/>
            <a:ext cx="5373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2</a:t>
            </a:r>
            <a:endParaRPr kumimoji="1" lang="ja-JP" altLang="en-US" sz="4800" b="1" dirty="0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29386715-C4B4-4DF7-85F2-7FD4AE94079A}"/>
              </a:ext>
            </a:extLst>
          </p:cNvPr>
          <p:cNvSpPr txBox="1"/>
          <p:nvPr/>
        </p:nvSpPr>
        <p:spPr>
          <a:xfrm>
            <a:off x="10785428" y="4740657"/>
            <a:ext cx="88998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20</a:t>
            </a:r>
            <a:endParaRPr kumimoji="1" lang="ja-JP" altLang="en-US" sz="4800" b="1" dirty="0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D76E11BC-D541-4DA2-815E-C7A28DAFD889}"/>
              </a:ext>
            </a:extLst>
          </p:cNvPr>
          <p:cNvSpPr txBox="1"/>
          <p:nvPr/>
        </p:nvSpPr>
        <p:spPr>
          <a:xfrm>
            <a:off x="9623051" y="4740657"/>
            <a:ext cx="88998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19</a:t>
            </a:r>
            <a:endParaRPr kumimoji="1" lang="ja-JP" altLang="en-US" sz="4800" b="1" dirty="0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215EA769-7116-47DF-8FC6-7DD8B88A8A25}"/>
              </a:ext>
            </a:extLst>
          </p:cNvPr>
          <p:cNvSpPr txBox="1"/>
          <p:nvPr/>
        </p:nvSpPr>
        <p:spPr>
          <a:xfrm>
            <a:off x="8441818" y="4740657"/>
            <a:ext cx="88998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18</a:t>
            </a:r>
            <a:endParaRPr kumimoji="1" lang="ja-JP" altLang="en-US" sz="4800" b="1" dirty="0"/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B3F3A5E4-85F9-40AE-9CF5-AB7345F2D956}"/>
              </a:ext>
            </a:extLst>
          </p:cNvPr>
          <p:cNvSpPr txBox="1"/>
          <p:nvPr/>
        </p:nvSpPr>
        <p:spPr>
          <a:xfrm>
            <a:off x="7298293" y="4740657"/>
            <a:ext cx="88998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17</a:t>
            </a:r>
            <a:endParaRPr kumimoji="1" lang="ja-JP" altLang="en-US" sz="4800" b="1" dirty="0"/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078D1CF6-8DB8-4364-BA35-3EEBC26E1430}"/>
              </a:ext>
            </a:extLst>
          </p:cNvPr>
          <p:cNvSpPr txBox="1"/>
          <p:nvPr/>
        </p:nvSpPr>
        <p:spPr>
          <a:xfrm>
            <a:off x="6135914" y="4740657"/>
            <a:ext cx="88998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16</a:t>
            </a:r>
            <a:endParaRPr kumimoji="1" lang="ja-JP" altLang="en-US" sz="4800" b="1" dirty="0"/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C17F5191-0129-476D-9B68-5841D9552CF2}"/>
              </a:ext>
            </a:extLst>
          </p:cNvPr>
          <p:cNvSpPr txBox="1"/>
          <p:nvPr/>
        </p:nvSpPr>
        <p:spPr>
          <a:xfrm>
            <a:off x="3811156" y="4740657"/>
            <a:ext cx="88998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14</a:t>
            </a:r>
            <a:endParaRPr kumimoji="1" lang="ja-JP" altLang="en-US" sz="4800" b="1" dirty="0"/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1BC8CA2F-DA3C-447A-ACB3-650E61BC2300}"/>
              </a:ext>
            </a:extLst>
          </p:cNvPr>
          <p:cNvSpPr txBox="1"/>
          <p:nvPr/>
        </p:nvSpPr>
        <p:spPr>
          <a:xfrm>
            <a:off x="4973535" y="4740657"/>
            <a:ext cx="88998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15</a:t>
            </a:r>
            <a:endParaRPr kumimoji="1" lang="ja-JP" altLang="en-US" sz="4800" b="1" dirty="0"/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39274617-CD92-4108-84B1-9243E5898BF6}"/>
              </a:ext>
            </a:extLst>
          </p:cNvPr>
          <p:cNvSpPr txBox="1"/>
          <p:nvPr/>
        </p:nvSpPr>
        <p:spPr>
          <a:xfrm>
            <a:off x="10754968" y="3230085"/>
            <a:ext cx="88998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10</a:t>
            </a:r>
            <a:endParaRPr kumimoji="1" lang="ja-JP" altLang="en-US" sz="4800" b="1" dirty="0"/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6B6FEC77-7E41-4C94-B677-EFF460F1DA53}"/>
              </a:ext>
            </a:extLst>
          </p:cNvPr>
          <p:cNvSpPr txBox="1"/>
          <p:nvPr/>
        </p:nvSpPr>
        <p:spPr>
          <a:xfrm>
            <a:off x="324019" y="4740657"/>
            <a:ext cx="88998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11</a:t>
            </a:r>
            <a:endParaRPr kumimoji="1" lang="ja-JP" altLang="en-US" sz="4800" b="1" dirty="0"/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C7828A61-CD51-4677-8EAF-A8E9685B6423}"/>
              </a:ext>
            </a:extLst>
          </p:cNvPr>
          <p:cNvSpPr txBox="1"/>
          <p:nvPr/>
        </p:nvSpPr>
        <p:spPr>
          <a:xfrm>
            <a:off x="1486398" y="4740657"/>
            <a:ext cx="88998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12</a:t>
            </a:r>
            <a:endParaRPr kumimoji="1" lang="ja-JP" altLang="en-US" sz="4800" b="1" dirty="0"/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ED1B4CD0-E33C-4C83-BA70-53BB28BC8571}"/>
              </a:ext>
            </a:extLst>
          </p:cNvPr>
          <p:cNvSpPr txBox="1"/>
          <p:nvPr/>
        </p:nvSpPr>
        <p:spPr>
          <a:xfrm>
            <a:off x="2648777" y="4740657"/>
            <a:ext cx="88998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800" b="1" dirty="0"/>
              <a:t>13</a:t>
            </a:r>
            <a:endParaRPr kumimoji="1" lang="ja-JP" altLang="en-US" sz="4800" b="1" dirty="0"/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CBB7B035-39E3-4657-928A-14A34E326CB7}"/>
              </a:ext>
            </a:extLst>
          </p:cNvPr>
          <p:cNvSpPr txBox="1"/>
          <p:nvPr/>
        </p:nvSpPr>
        <p:spPr>
          <a:xfrm>
            <a:off x="4006187" y="3230085"/>
            <a:ext cx="5373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4</a:t>
            </a:r>
            <a:endParaRPr kumimoji="1" lang="ja-JP" altLang="en-US" sz="4800" b="1" dirty="0"/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F55917CD-D56E-43C3-B270-DFF515A9B0BB}"/>
              </a:ext>
            </a:extLst>
          </p:cNvPr>
          <p:cNvSpPr txBox="1"/>
          <p:nvPr/>
        </p:nvSpPr>
        <p:spPr>
          <a:xfrm>
            <a:off x="5130984" y="3230085"/>
            <a:ext cx="5373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5</a:t>
            </a:r>
            <a:endParaRPr kumimoji="1" lang="ja-JP" altLang="en-US" sz="4800" b="1" dirty="0"/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C4BEA303-D149-4197-9883-E9A5EC65F0A7}"/>
              </a:ext>
            </a:extLst>
          </p:cNvPr>
          <p:cNvSpPr txBox="1"/>
          <p:nvPr/>
        </p:nvSpPr>
        <p:spPr>
          <a:xfrm>
            <a:off x="6255781" y="3230085"/>
            <a:ext cx="5373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6</a:t>
            </a:r>
            <a:endParaRPr kumimoji="1" lang="ja-JP" altLang="en-US" sz="4800" b="1" dirty="0"/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AA6EC89C-2FA5-43A5-B91B-C7E858CDE66F}"/>
              </a:ext>
            </a:extLst>
          </p:cNvPr>
          <p:cNvSpPr txBox="1"/>
          <p:nvPr/>
        </p:nvSpPr>
        <p:spPr>
          <a:xfrm>
            <a:off x="7380578" y="3230085"/>
            <a:ext cx="5373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7</a:t>
            </a:r>
            <a:endParaRPr kumimoji="1" lang="ja-JP" altLang="en-US" sz="4800" b="1" dirty="0"/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BFB56A5A-0065-4E48-9FDA-8CB63E5BF96D}"/>
              </a:ext>
            </a:extLst>
          </p:cNvPr>
          <p:cNvSpPr txBox="1"/>
          <p:nvPr/>
        </p:nvSpPr>
        <p:spPr>
          <a:xfrm>
            <a:off x="8505375" y="3230085"/>
            <a:ext cx="5373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8</a:t>
            </a:r>
            <a:endParaRPr kumimoji="1" lang="ja-JP" altLang="en-US" sz="4800" b="1" dirty="0"/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9874E4AD-17E1-4652-BD1B-B875D9197FA9}"/>
              </a:ext>
            </a:extLst>
          </p:cNvPr>
          <p:cNvSpPr txBox="1"/>
          <p:nvPr/>
        </p:nvSpPr>
        <p:spPr>
          <a:xfrm>
            <a:off x="9630172" y="3230085"/>
            <a:ext cx="5373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9</a:t>
            </a:r>
            <a:endParaRPr kumimoji="1" lang="ja-JP" altLang="en-US" sz="4800" b="1" dirty="0"/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2B49D87C-6FF5-438E-A7B8-228D234277B8}"/>
              </a:ext>
            </a:extLst>
          </p:cNvPr>
          <p:cNvSpPr/>
          <p:nvPr/>
        </p:nvSpPr>
        <p:spPr>
          <a:xfrm>
            <a:off x="1495825" y="3073139"/>
            <a:ext cx="1021132" cy="103507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楕円 45">
            <a:extLst>
              <a:ext uri="{FF2B5EF4-FFF2-40B4-BE49-F238E27FC236}">
                <a16:creationId xmlns:a16="http://schemas.microsoft.com/office/drawing/2014/main" id="{C96B71E9-949D-4C7F-B70D-BF11E0159E1C}"/>
              </a:ext>
            </a:extLst>
          </p:cNvPr>
          <p:cNvSpPr/>
          <p:nvPr/>
        </p:nvSpPr>
        <p:spPr>
          <a:xfrm>
            <a:off x="3748575" y="3090273"/>
            <a:ext cx="1021132" cy="103507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楕円 46">
            <a:extLst>
              <a:ext uri="{FF2B5EF4-FFF2-40B4-BE49-F238E27FC236}">
                <a16:creationId xmlns:a16="http://schemas.microsoft.com/office/drawing/2014/main" id="{F63969CB-3B5A-4489-9DAA-D4DC487F77EC}"/>
              </a:ext>
            </a:extLst>
          </p:cNvPr>
          <p:cNvSpPr/>
          <p:nvPr/>
        </p:nvSpPr>
        <p:spPr>
          <a:xfrm>
            <a:off x="6001325" y="3109605"/>
            <a:ext cx="1021132" cy="103507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楕円 47">
            <a:extLst>
              <a:ext uri="{FF2B5EF4-FFF2-40B4-BE49-F238E27FC236}">
                <a16:creationId xmlns:a16="http://schemas.microsoft.com/office/drawing/2014/main" id="{68361DE2-BCD1-4D38-A5FD-241B44DAC058}"/>
              </a:ext>
            </a:extLst>
          </p:cNvPr>
          <p:cNvSpPr/>
          <p:nvPr/>
        </p:nvSpPr>
        <p:spPr>
          <a:xfrm>
            <a:off x="8188280" y="3107015"/>
            <a:ext cx="1021132" cy="103507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楕円 48">
            <a:extLst>
              <a:ext uri="{FF2B5EF4-FFF2-40B4-BE49-F238E27FC236}">
                <a16:creationId xmlns:a16="http://schemas.microsoft.com/office/drawing/2014/main" id="{721ADA2A-B18A-481D-AF20-30615C9C025A}"/>
              </a:ext>
            </a:extLst>
          </p:cNvPr>
          <p:cNvSpPr/>
          <p:nvPr/>
        </p:nvSpPr>
        <p:spPr>
          <a:xfrm>
            <a:off x="10689395" y="3080695"/>
            <a:ext cx="1021132" cy="103507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楕円 49">
            <a:extLst>
              <a:ext uri="{FF2B5EF4-FFF2-40B4-BE49-F238E27FC236}">
                <a16:creationId xmlns:a16="http://schemas.microsoft.com/office/drawing/2014/main" id="{C9F8A8B7-AC13-437D-BCD7-46CE3967AD43}"/>
              </a:ext>
            </a:extLst>
          </p:cNvPr>
          <p:cNvSpPr/>
          <p:nvPr/>
        </p:nvSpPr>
        <p:spPr>
          <a:xfrm>
            <a:off x="1468315" y="4536576"/>
            <a:ext cx="1021132" cy="103507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楕円 50">
            <a:extLst>
              <a:ext uri="{FF2B5EF4-FFF2-40B4-BE49-F238E27FC236}">
                <a16:creationId xmlns:a16="http://schemas.microsoft.com/office/drawing/2014/main" id="{DBFE20B4-7E69-4812-95F3-74F4F5914448}"/>
              </a:ext>
            </a:extLst>
          </p:cNvPr>
          <p:cNvSpPr/>
          <p:nvPr/>
        </p:nvSpPr>
        <p:spPr>
          <a:xfrm>
            <a:off x="3749346" y="4553710"/>
            <a:ext cx="1021132" cy="103507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楕円 51">
            <a:extLst>
              <a:ext uri="{FF2B5EF4-FFF2-40B4-BE49-F238E27FC236}">
                <a16:creationId xmlns:a16="http://schemas.microsoft.com/office/drawing/2014/main" id="{09405460-42EC-463A-B121-DF55E200739A}"/>
              </a:ext>
            </a:extLst>
          </p:cNvPr>
          <p:cNvSpPr/>
          <p:nvPr/>
        </p:nvSpPr>
        <p:spPr>
          <a:xfrm>
            <a:off x="6039804" y="4573042"/>
            <a:ext cx="1021132" cy="103507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楕円 52">
            <a:extLst>
              <a:ext uri="{FF2B5EF4-FFF2-40B4-BE49-F238E27FC236}">
                <a16:creationId xmlns:a16="http://schemas.microsoft.com/office/drawing/2014/main" id="{0BFD8A36-1639-4807-A48B-2FC424F146A4}"/>
              </a:ext>
            </a:extLst>
          </p:cNvPr>
          <p:cNvSpPr/>
          <p:nvPr/>
        </p:nvSpPr>
        <p:spPr>
          <a:xfrm>
            <a:off x="8362279" y="4573042"/>
            <a:ext cx="1021132" cy="103507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楕円 53">
            <a:extLst>
              <a:ext uri="{FF2B5EF4-FFF2-40B4-BE49-F238E27FC236}">
                <a16:creationId xmlns:a16="http://schemas.microsoft.com/office/drawing/2014/main" id="{B65B4C83-2054-473A-84F7-B40C3D480DC4}"/>
              </a:ext>
            </a:extLst>
          </p:cNvPr>
          <p:cNvSpPr/>
          <p:nvPr/>
        </p:nvSpPr>
        <p:spPr>
          <a:xfrm>
            <a:off x="10661885" y="4544132"/>
            <a:ext cx="1021132" cy="103507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DF8668B4-3064-4BBE-AB4F-A160297CED3E}"/>
              </a:ext>
            </a:extLst>
          </p:cNvPr>
          <p:cNvSpPr txBox="1"/>
          <p:nvPr/>
        </p:nvSpPr>
        <p:spPr>
          <a:xfrm>
            <a:off x="2193261" y="5850407"/>
            <a:ext cx="572464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5400" b="1" dirty="0"/>
              <a:t>２でわり切れる数</a:t>
            </a:r>
            <a:endParaRPr kumimoji="1" lang="ja-JP" alt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2785082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5" grpId="0"/>
      <p:bldP spid="10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8B8D1AA8-01C6-4423-AB63-AA030C98664F}"/>
              </a:ext>
            </a:extLst>
          </p:cNvPr>
          <p:cNvSpPr txBox="1"/>
          <p:nvPr/>
        </p:nvSpPr>
        <p:spPr>
          <a:xfrm>
            <a:off x="368904" y="845103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800" b="1" dirty="0"/>
              <a:t>１</a:t>
            </a:r>
            <a:endParaRPr kumimoji="1" lang="ja-JP" altLang="en-US" sz="4800" b="1" dirty="0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D424B030-E221-4B05-AE0D-1E732CBDA910}"/>
              </a:ext>
            </a:extLst>
          </p:cNvPr>
          <p:cNvSpPr txBox="1"/>
          <p:nvPr/>
        </p:nvSpPr>
        <p:spPr>
          <a:xfrm>
            <a:off x="2881390" y="845103"/>
            <a:ext cx="5373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3</a:t>
            </a:r>
            <a:endParaRPr kumimoji="1" lang="ja-JP" altLang="en-US" sz="4800" b="1" dirty="0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CC3475D2-9E4C-4C09-AFF7-91B79B6076F9}"/>
              </a:ext>
            </a:extLst>
          </p:cNvPr>
          <p:cNvSpPr txBox="1"/>
          <p:nvPr/>
        </p:nvSpPr>
        <p:spPr>
          <a:xfrm>
            <a:off x="1756593" y="845103"/>
            <a:ext cx="5373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2</a:t>
            </a:r>
            <a:endParaRPr kumimoji="1" lang="ja-JP" altLang="en-US" sz="4800" b="1" dirty="0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29386715-C4B4-4DF7-85F2-7FD4AE94079A}"/>
              </a:ext>
            </a:extLst>
          </p:cNvPr>
          <p:cNvSpPr txBox="1"/>
          <p:nvPr/>
        </p:nvSpPr>
        <p:spPr>
          <a:xfrm>
            <a:off x="10785428" y="2355675"/>
            <a:ext cx="88998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20</a:t>
            </a:r>
            <a:endParaRPr kumimoji="1" lang="ja-JP" altLang="en-US" sz="4800" b="1" dirty="0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D76E11BC-D541-4DA2-815E-C7A28DAFD889}"/>
              </a:ext>
            </a:extLst>
          </p:cNvPr>
          <p:cNvSpPr txBox="1"/>
          <p:nvPr/>
        </p:nvSpPr>
        <p:spPr>
          <a:xfrm>
            <a:off x="9623051" y="2355675"/>
            <a:ext cx="88998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19</a:t>
            </a:r>
            <a:endParaRPr kumimoji="1" lang="ja-JP" altLang="en-US" sz="4800" b="1" dirty="0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215EA769-7116-47DF-8FC6-7DD8B88A8A25}"/>
              </a:ext>
            </a:extLst>
          </p:cNvPr>
          <p:cNvSpPr txBox="1"/>
          <p:nvPr/>
        </p:nvSpPr>
        <p:spPr>
          <a:xfrm>
            <a:off x="8441818" y="2355675"/>
            <a:ext cx="88998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18</a:t>
            </a:r>
            <a:endParaRPr kumimoji="1" lang="ja-JP" altLang="en-US" sz="4800" b="1" dirty="0"/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B3F3A5E4-85F9-40AE-9CF5-AB7345F2D956}"/>
              </a:ext>
            </a:extLst>
          </p:cNvPr>
          <p:cNvSpPr txBox="1"/>
          <p:nvPr/>
        </p:nvSpPr>
        <p:spPr>
          <a:xfrm>
            <a:off x="7298293" y="2355675"/>
            <a:ext cx="88998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17</a:t>
            </a:r>
            <a:endParaRPr kumimoji="1" lang="ja-JP" altLang="en-US" sz="4800" b="1" dirty="0"/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078D1CF6-8DB8-4364-BA35-3EEBC26E1430}"/>
              </a:ext>
            </a:extLst>
          </p:cNvPr>
          <p:cNvSpPr txBox="1"/>
          <p:nvPr/>
        </p:nvSpPr>
        <p:spPr>
          <a:xfrm>
            <a:off x="6135914" y="2355675"/>
            <a:ext cx="88998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16</a:t>
            </a:r>
            <a:endParaRPr kumimoji="1" lang="ja-JP" altLang="en-US" sz="4800" b="1" dirty="0"/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C17F5191-0129-476D-9B68-5841D9552CF2}"/>
              </a:ext>
            </a:extLst>
          </p:cNvPr>
          <p:cNvSpPr txBox="1"/>
          <p:nvPr/>
        </p:nvSpPr>
        <p:spPr>
          <a:xfrm>
            <a:off x="3811156" y="2355675"/>
            <a:ext cx="88998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14</a:t>
            </a:r>
            <a:endParaRPr kumimoji="1" lang="ja-JP" altLang="en-US" sz="4800" b="1" dirty="0"/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1BC8CA2F-DA3C-447A-ACB3-650E61BC2300}"/>
              </a:ext>
            </a:extLst>
          </p:cNvPr>
          <p:cNvSpPr txBox="1"/>
          <p:nvPr/>
        </p:nvSpPr>
        <p:spPr>
          <a:xfrm>
            <a:off x="4973535" y="2355675"/>
            <a:ext cx="88998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15</a:t>
            </a:r>
            <a:endParaRPr kumimoji="1" lang="ja-JP" altLang="en-US" sz="4800" b="1" dirty="0"/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39274617-CD92-4108-84B1-9243E5898BF6}"/>
              </a:ext>
            </a:extLst>
          </p:cNvPr>
          <p:cNvSpPr txBox="1"/>
          <p:nvPr/>
        </p:nvSpPr>
        <p:spPr>
          <a:xfrm>
            <a:off x="10754968" y="845103"/>
            <a:ext cx="88998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10</a:t>
            </a:r>
            <a:endParaRPr kumimoji="1" lang="ja-JP" altLang="en-US" sz="4800" b="1" dirty="0"/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6B6FEC77-7E41-4C94-B677-EFF460F1DA53}"/>
              </a:ext>
            </a:extLst>
          </p:cNvPr>
          <p:cNvSpPr txBox="1"/>
          <p:nvPr/>
        </p:nvSpPr>
        <p:spPr>
          <a:xfrm>
            <a:off x="324019" y="2355675"/>
            <a:ext cx="88998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11</a:t>
            </a:r>
            <a:endParaRPr kumimoji="1" lang="ja-JP" altLang="en-US" sz="4800" b="1" dirty="0"/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C7828A61-CD51-4677-8EAF-A8E9685B6423}"/>
              </a:ext>
            </a:extLst>
          </p:cNvPr>
          <p:cNvSpPr txBox="1"/>
          <p:nvPr/>
        </p:nvSpPr>
        <p:spPr>
          <a:xfrm>
            <a:off x="1486398" y="2355675"/>
            <a:ext cx="88998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12</a:t>
            </a:r>
            <a:endParaRPr kumimoji="1" lang="ja-JP" altLang="en-US" sz="4800" b="1" dirty="0"/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ED1B4CD0-E33C-4C83-BA70-53BB28BC8571}"/>
              </a:ext>
            </a:extLst>
          </p:cNvPr>
          <p:cNvSpPr txBox="1"/>
          <p:nvPr/>
        </p:nvSpPr>
        <p:spPr>
          <a:xfrm>
            <a:off x="2648777" y="2355675"/>
            <a:ext cx="88998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800" b="1" dirty="0"/>
              <a:t>13</a:t>
            </a:r>
            <a:endParaRPr kumimoji="1" lang="ja-JP" altLang="en-US" sz="4800" b="1" dirty="0"/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CBB7B035-39E3-4657-928A-14A34E326CB7}"/>
              </a:ext>
            </a:extLst>
          </p:cNvPr>
          <p:cNvSpPr txBox="1"/>
          <p:nvPr/>
        </p:nvSpPr>
        <p:spPr>
          <a:xfrm>
            <a:off x="4006187" y="845103"/>
            <a:ext cx="5373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4</a:t>
            </a:r>
            <a:endParaRPr kumimoji="1" lang="ja-JP" altLang="en-US" sz="4800" b="1" dirty="0"/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F55917CD-D56E-43C3-B270-DFF515A9B0BB}"/>
              </a:ext>
            </a:extLst>
          </p:cNvPr>
          <p:cNvSpPr txBox="1"/>
          <p:nvPr/>
        </p:nvSpPr>
        <p:spPr>
          <a:xfrm>
            <a:off x="5130984" y="845103"/>
            <a:ext cx="5373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5</a:t>
            </a:r>
            <a:endParaRPr kumimoji="1" lang="ja-JP" altLang="en-US" sz="4800" b="1" dirty="0"/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C4BEA303-D149-4197-9883-E9A5EC65F0A7}"/>
              </a:ext>
            </a:extLst>
          </p:cNvPr>
          <p:cNvSpPr txBox="1"/>
          <p:nvPr/>
        </p:nvSpPr>
        <p:spPr>
          <a:xfrm>
            <a:off x="6255781" y="845103"/>
            <a:ext cx="5373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6</a:t>
            </a:r>
            <a:endParaRPr kumimoji="1" lang="ja-JP" altLang="en-US" sz="4800" b="1" dirty="0"/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AA6EC89C-2FA5-43A5-B91B-C7E858CDE66F}"/>
              </a:ext>
            </a:extLst>
          </p:cNvPr>
          <p:cNvSpPr txBox="1"/>
          <p:nvPr/>
        </p:nvSpPr>
        <p:spPr>
          <a:xfrm>
            <a:off x="7380578" y="845103"/>
            <a:ext cx="5373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7</a:t>
            </a:r>
            <a:endParaRPr kumimoji="1" lang="ja-JP" altLang="en-US" sz="4800" b="1" dirty="0"/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BFB56A5A-0065-4E48-9FDA-8CB63E5BF96D}"/>
              </a:ext>
            </a:extLst>
          </p:cNvPr>
          <p:cNvSpPr txBox="1"/>
          <p:nvPr/>
        </p:nvSpPr>
        <p:spPr>
          <a:xfrm>
            <a:off x="8505375" y="845103"/>
            <a:ext cx="5373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8</a:t>
            </a:r>
            <a:endParaRPr kumimoji="1" lang="ja-JP" altLang="en-US" sz="4800" b="1" dirty="0"/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9874E4AD-17E1-4652-BD1B-B875D9197FA9}"/>
              </a:ext>
            </a:extLst>
          </p:cNvPr>
          <p:cNvSpPr txBox="1"/>
          <p:nvPr/>
        </p:nvSpPr>
        <p:spPr>
          <a:xfrm>
            <a:off x="9630172" y="845103"/>
            <a:ext cx="5373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9</a:t>
            </a:r>
            <a:endParaRPr kumimoji="1" lang="ja-JP" altLang="en-US" sz="4800" b="1" dirty="0"/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2B49D87C-6FF5-438E-A7B8-228D234277B8}"/>
              </a:ext>
            </a:extLst>
          </p:cNvPr>
          <p:cNvSpPr/>
          <p:nvPr/>
        </p:nvSpPr>
        <p:spPr>
          <a:xfrm>
            <a:off x="1495825" y="688157"/>
            <a:ext cx="1021132" cy="103507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楕円 45">
            <a:extLst>
              <a:ext uri="{FF2B5EF4-FFF2-40B4-BE49-F238E27FC236}">
                <a16:creationId xmlns:a16="http://schemas.microsoft.com/office/drawing/2014/main" id="{C96B71E9-949D-4C7F-B70D-BF11E0159E1C}"/>
              </a:ext>
            </a:extLst>
          </p:cNvPr>
          <p:cNvSpPr/>
          <p:nvPr/>
        </p:nvSpPr>
        <p:spPr>
          <a:xfrm>
            <a:off x="3748575" y="705291"/>
            <a:ext cx="1021132" cy="103507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楕円 46">
            <a:extLst>
              <a:ext uri="{FF2B5EF4-FFF2-40B4-BE49-F238E27FC236}">
                <a16:creationId xmlns:a16="http://schemas.microsoft.com/office/drawing/2014/main" id="{F63969CB-3B5A-4489-9DAA-D4DC487F77EC}"/>
              </a:ext>
            </a:extLst>
          </p:cNvPr>
          <p:cNvSpPr/>
          <p:nvPr/>
        </p:nvSpPr>
        <p:spPr>
          <a:xfrm>
            <a:off x="6001325" y="724623"/>
            <a:ext cx="1021132" cy="103507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楕円 47">
            <a:extLst>
              <a:ext uri="{FF2B5EF4-FFF2-40B4-BE49-F238E27FC236}">
                <a16:creationId xmlns:a16="http://schemas.microsoft.com/office/drawing/2014/main" id="{68361DE2-BCD1-4D38-A5FD-241B44DAC058}"/>
              </a:ext>
            </a:extLst>
          </p:cNvPr>
          <p:cNvSpPr/>
          <p:nvPr/>
        </p:nvSpPr>
        <p:spPr>
          <a:xfrm>
            <a:off x="8188280" y="722033"/>
            <a:ext cx="1021132" cy="103507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楕円 48">
            <a:extLst>
              <a:ext uri="{FF2B5EF4-FFF2-40B4-BE49-F238E27FC236}">
                <a16:creationId xmlns:a16="http://schemas.microsoft.com/office/drawing/2014/main" id="{721ADA2A-B18A-481D-AF20-30615C9C025A}"/>
              </a:ext>
            </a:extLst>
          </p:cNvPr>
          <p:cNvSpPr/>
          <p:nvPr/>
        </p:nvSpPr>
        <p:spPr>
          <a:xfrm>
            <a:off x="10689395" y="695713"/>
            <a:ext cx="1021132" cy="103507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楕円 49">
            <a:extLst>
              <a:ext uri="{FF2B5EF4-FFF2-40B4-BE49-F238E27FC236}">
                <a16:creationId xmlns:a16="http://schemas.microsoft.com/office/drawing/2014/main" id="{C9F8A8B7-AC13-437D-BCD7-46CE3967AD43}"/>
              </a:ext>
            </a:extLst>
          </p:cNvPr>
          <p:cNvSpPr/>
          <p:nvPr/>
        </p:nvSpPr>
        <p:spPr>
          <a:xfrm>
            <a:off x="1468315" y="2151594"/>
            <a:ext cx="1021132" cy="103507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楕円 50">
            <a:extLst>
              <a:ext uri="{FF2B5EF4-FFF2-40B4-BE49-F238E27FC236}">
                <a16:creationId xmlns:a16="http://schemas.microsoft.com/office/drawing/2014/main" id="{DBFE20B4-7E69-4812-95F3-74F4F5914448}"/>
              </a:ext>
            </a:extLst>
          </p:cNvPr>
          <p:cNvSpPr/>
          <p:nvPr/>
        </p:nvSpPr>
        <p:spPr>
          <a:xfrm>
            <a:off x="3749346" y="2168728"/>
            <a:ext cx="1021132" cy="103507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楕円 51">
            <a:extLst>
              <a:ext uri="{FF2B5EF4-FFF2-40B4-BE49-F238E27FC236}">
                <a16:creationId xmlns:a16="http://schemas.microsoft.com/office/drawing/2014/main" id="{09405460-42EC-463A-B121-DF55E200739A}"/>
              </a:ext>
            </a:extLst>
          </p:cNvPr>
          <p:cNvSpPr/>
          <p:nvPr/>
        </p:nvSpPr>
        <p:spPr>
          <a:xfrm>
            <a:off x="6039804" y="2188060"/>
            <a:ext cx="1021132" cy="103507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楕円 52">
            <a:extLst>
              <a:ext uri="{FF2B5EF4-FFF2-40B4-BE49-F238E27FC236}">
                <a16:creationId xmlns:a16="http://schemas.microsoft.com/office/drawing/2014/main" id="{0BFD8A36-1639-4807-A48B-2FC424F146A4}"/>
              </a:ext>
            </a:extLst>
          </p:cNvPr>
          <p:cNvSpPr/>
          <p:nvPr/>
        </p:nvSpPr>
        <p:spPr>
          <a:xfrm>
            <a:off x="8362279" y="2188060"/>
            <a:ext cx="1021132" cy="103507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楕円 53">
            <a:extLst>
              <a:ext uri="{FF2B5EF4-FFF2-40B4-BE49-F238E27FC236}">
                <a16:creationId xmlns:a16="http://schemas.microsoft.com/office/drawing/2014/main" id="{B65B4C83-2054-473A-84F7-B40C3D480DC4}"/>
              </a:ext>
            </a:extLst>
          </p:cNvPr>
          <p:cNvSpPr/>
          <p:nvPr/>
        </p:nvSpPr>
        <p:spPr>
          <a:xfrm>
            <a:off x="10661885" y="2159150"/>
            <a:ext cx="1021132" cy="103507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DF8668B4-3064-4BBE-AB4F-A160297CED3E}"/>
              </a:ext>
            </a:extLst>
          </p:cNvPr>
          <p:cNvSpPr txBox="1"/>
          <p:nvPr/>
        </p:nvSpPr>
        <p:spPr>
          <a:xfrm>
            <a:off x="2193261" y="3785236"/>
            <a:ext cx="572464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5400" b="1" dirty="0"/>
              <a:t>２でわり切れる数</a:t>
            </a:r>
            <a:endParaRPr kumimoji="1" lang="ja-JP" altLang="en-US" sz="5400" b="1" dirty="0"/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0B53CADA-F8B5-40CD-9160-C48D1B6CBB83}"/>
              </a:ext>
            </a:extLst>
          </p:cNvPr>
          <p:cNvSpPr txBox="1"/>
          <p:nvPr/>
        </p:nvSpPr>
        <p:spPr>
          <a:xfrm>
            <a:off x="4126169" y="4889547"/>
            <a:ext cx="244169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8800" b="1" dirty="0"/>
              <a:t>偶数</a:t>
            </a:r>
            <a:endParaRPr kumimoji="1" lang="ja-JP" altLang="en-US" sz="8800" b="1" dirty="0"/>
          </a:p>
        </p:txBody>
      </p:sp>
    </p:spTree>
    <p:extLst>
      <p:ext uri="{BB962C8B-B14F-4D97-AF65-F5344CB8AC3E}">
        <p14:creationId xmlns:p14="http://schemas.microsoft.com/office/powerpoint/2010/main" val="79134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5" grpId="0"/>
      <p:bldP spid="10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/>
      <p:bldP spid="4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8B8D1AA8-01C6-4423-AB63-AA030C98664F}"/>
              </a:ext>
            </a:extLst>
          </p:cNvPr>
          <p:cNvSpPr txBox="1"/>
          <p:nvPr/>
        </p:nvSpPr>
        <p:spPr>
          <a:xfrm>
            <a:off x="368904" y="845103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800" b="1" dirty="0"/>
              <a:t>１</a:t>
            </a:r>
            <a:endParaRPr kumimoji="1" lang="ja-JP" altLang="en-US" sz="4800" b="1" dirty="0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D424B030-E221-4B05-AE0D-1E732CBDA910}"/>
              </a:ext>
            </a:extLst>
          </p:cNvPr>
          <p:cNvSpPr txBox="1"/>
          <p:nvPr/>
        </p:nvSpPr>
        <p:spPr>
          <a:xfrm>
            <a:off x="2881390" y="845103"/>
            <a:ext cx="5373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3</a:t>
            </a:r>
            <a:endParaRPr kumimoji="1" lang="ja-JP" altLang="en-US" sz="4800" b="1" dirty="0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CC3475D2-9E4C-4C09-AFF7-91B79B6076F9}"/>
              </a:ext>
            </a:extLst>
          </p:cNvPr>
          <p:cNvSpPr txBox="1"/>
          <p:nvPr/>
        </p:nvSpPr>
        <p:spPr>
          <a:xfrm>
            <a:off x="1756593" y="845103"/>
            <a:ext cx="5373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2</a:t>
            </a:r>
            <a:endParaRPr kumimoji="1" lang="ja-JP" altLang="en-US" sz="4800" b="1" dirty="0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29386715-C4B4-4DF7-85F2-7FD4AE94079A}"/>
              </a:ext>
            </a:extLst>
          </p:cNvPr>
          <p:cNvSpPr txBox="1"/>
          <p:nvPr/>
        </p:nvSpPr>
        <p:spPr>
          <a:xfrm>
            <a:off x="10785428" y="2355675"/>
            <a:ext cx="88998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20</a:t>
            </a:r>
            <a:endParaRPr kumimoji="1" lang="ja-JP" altLang="en-US" sz="4800" b="1" dirty="0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D76E11BC-D541-4DA2-815E-C7A28DAFD889}"/>
              </a:ext>
            </a:extLst>
          </p:cNvPr>
          <p:cNvSpPr txBox="1"/>
          <p:nvPr/>
        </p:nvSpPr>
        <p:spPr>
          <a:xfrm>
            <a:off x="9623051" y="2355675"/>
            <a:ext cx="88998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19</a:t>
            </a:r>
            <a:endParaRPr kumimoji="1" lang="ja-JP" altLang="en-US" sz="4800" b="1" dirty="0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215EA769-7116-47DF-8FC6-7DD8B88A8A25}"/>
              </a:ext>
            </a:extLst>
          </p:cNvPr>
          <p:cNvSpPr txBox="1"/>
          <p:nvPr/>
        </p:nvSpPr>
        <p:spPr>
          <a:xfrm>
            <a:off x="8441818" y="2355675"/>
            <a:ext cx="88998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18</a:t>
            </a:r>
            <a:endParaRPr kumimoji="1" lang="ja-JP" altLang="en-US" sz="4800" b="1" dirty="0"/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B3F3A5E4-85F9-40AE-9CF5-AB7345F2D956}"/>
              </a:ext>
            </a:extLst>
          </p:cNvPr>
          <p:cNvSpPr txBox="1"/>
          <p:nvPr/>
        </p:nvSpPr>
        <p:spPr>
          <a:xfrm>
            <a:off x="7298293" y="2355675"/>
            <a:ext cx="88998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17</a:t>
            </a:r>
            <a:endParaRPr kumimoji="1" lang="ja-JP" altLang="en-US" sz="4800" b="1" dirty="0"/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078D1CF6-8DB8-4364-BA35-3EEBC26E1430}"/>
              </a:ext>
            </a:extLst>
          </p:cNvPr>
          <p:cNvSpPr txBox="1"/>
          <p:nvPr/>
        </p:nvSpPr>
        <p:spPr>
          <a:xfrm>
            <a:off x="6135914" y="2355675"/>
            <a:ext cx="88998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16</a:t>
            </a:r>
            <a:endParaRPr kumimoji="1" lang="ja-JP" altLang="en-US" sz="4800" b="1" dirty="0"/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C17F5191-0129-476D-9B68-5841D9552CF2}"/>
              </a:ext>
            </a:extLst>
          </p:cNvPr>
          <p:cNvSpPr txBox="1"/>
          <p:nvPr/>
        </p:nvSpPr>
        <p:spPr>
          <a:xfrm>
            <a:off x="3811156" y="2355675"/>
            <a:ext cx="88998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14</a:t>
            </a:r>
            <a:endParaRPr kumimoji="1" lang="ja-JP" altLang="en-US" sz="4800" b="1" dirty="0"/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1BC8CA2F-DA3C-447A-ACB3-650E61BC2300}"/>
              </a:ext>
            </a:extLst>
          </p:cNvPr>
          <p:cNvSpPr txBox="1"/>
          <p:nvPr/>
        </p:nvSpPr>
        <p:spPr>
          <a:xfrm>
            <a:off x="4973535" y="2355675"/>
            <a:ext cx="88998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15</a:t>
            </a:r>
            <a:endParaRPr kumimoji="1" lang="ja-JP" altLang="en-US" sz="4800" b="1" dirty="0"/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39274617-CD92-4108-84B1-9243E5898BF6}"/>
              </a:ext>
            </a:extLst>
          </p:cNvPr>
          <p:cNvSpPr txBox="1"/>
          <p:nvPr/>
        </p:nvSpPr>
        <p:spPr>
          <a:xfrm>
            <a:off x="10754968" y="845103"/>
            <a:ext cx="88998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10</a:t>
            </a:r>
            <a:endParaRPr kumimoji="1" lang="ja-JP" altLang="en-US" sz="4800" b="1" dirty="0"/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6B6FEC77-7E41-4C94-B677-EFF460F1DA53}"/>
              </a:ext>
            </a:extLst>
          </p:cNvPr>
          <p:cNvSpPr txBox="1"/>
          <p:nvPr/>
        </p:nvSpPr>
        <p:spPr>
          <a:xfrm>
            <a:off x="324019" y="2355675"/>
            <a:ext cx="88998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11</a:t>
            </a:r>
            <a:endParaRPr kumimoji="1" lang="ja-JP" altLang="en-US" sz="4800" b="1" dirty="0"/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C7828A61-CD51-4677-8EAF-A8E9685B6423}"/>
              </a:ext>
            </a:extLst>
          </p:cNvPr>
          <p:cNvSpPr txBox="1"/>
          <p:nvPr/>
        </p:nvSpPr>
        <p:spPr>
          <a:xfrm>
            <a:off x="1486398" y="2355675"/>
            <a:ext cx="88998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12</a:t>
            </a:r>
            <a:endParaRPr kumimoji="1" lang="ja-JP" altLang="en-US" sz="4800" b="1" dirty="0"/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ED1B4CD0-E33C-4C83-BA70-53BB28BC8571}"/>
              </a:ext>
            </a:extLst>
          </p:cNvPr>
          <p:cNvSpPr txBox="1"/>
          <p:nvPr/>
        </p:nvSpPr>
        <p:spPr>
          <a:xfrm>
            <a:off x="2648777" y="2355675"/>
            <a:ext cx="88998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800" b="1" dirty="0"/>
              <a:t>13</a:t>
            </a:r>
            <a:endParaRPr kumimoji="1" lang="ja-JP" altLang="en-US" sz="4800" b="1" dirty="0"/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CBB7B035-39E3-4657-928A-14A34E326CB7}"/>
              </a:ext>
            </a:extLst>
          </p:cNvPr>
          <p:cNvSpPr txBox="1"/>
          <p:nvPr/>
        </p:nvSpPr>
        <p:spPr>
          <a:xfrm>
            <a:off x="4006187" y="845103"/>
            <a:ext cx="5373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4</a:t>
            </a:r>
            <a:endParaRPr kumimoji="1" lang="ja-JP" altLang="en-US" sz="4800" b="1" dirty="0"/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F55917CD-D56E-43C3-B270-DFF515A9B0BB}"/>
              </a:ext>
            </a:extLst>
          </p:cNvPr>
          <p:cNvSpPr txBox="1"/>
          <p:nvPr/>
        </p:nvSpPr>
        <p:spPr>
          <a:xfrm>
            <a:off x="5130984" y="845103"/>
            <a:ext cx="5373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5</a:t>
            </a:r>
            <a:endParaRPr kumimoji="1" lang="ja-JP" altLang="en-US" sz="4800" b="1" dirty="0"/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C4BEA303-D149-4197-9883-E9A5EC65F0A7}"/>
              </a:ext>
            </a:extLst>
          </p:cNvPr>
          <p:cNvSpPr txBox="1"/>
          <p:nvPr/>
        </p:nvSpPr>
        <p:spPr>
          <a:xfrm>
            <a:off x="6255781" y="845103"/>
            <a:ext cx="5373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6</a:t>
            </a:r>
            <a:endParaRPr kumimoji="1" lang="ja-JP" altLang="en-US" sz="4800" b="1" dirty="0"/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AA6EC89C-2FA5-43A5-B91B-C7E858CDE66F}"/>
              </a:ext>
            </a:extLst>
          </p:cNvPr>
          <p:cNvSpPr txBox="1"/>
          <p:nvPr/>
        </p:nvSpPr>
        <p:spPr>
          <a:xfrm>
            <a:off x="7380578" y="845103"/>
            <a:ext cx="5373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7</a:t>
            </a:r>
            <a:endParaRPr kumimoji="1" lang="ja-JP" altLang="en-US" sz="4800" b="1" dirty="0"/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BFB56A5A-0065-4E48-9FDA-8CB63E5BF96D}"/>
              </a:ext>
            </a:extLst>
          </p:cNvPr>
          <p:cNvSpPr txBox="1"/>
          <p:nvPr/>
        </p:nvSpPr>
        <p:spPr>
          <a:xfrm>
            <a:off x="8505375" y="845103"/>
            <a:ext cx="5373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8</a:t>
            </a:r>
            <a:endParaRPr kumimoji="1" lang="ja-JP" altLang="en-US" sz="4800" b="1" dirty="0"/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9874E4AD-17E1-4652-BD1B-B875D9197FA9}"/>
              </a:ext>
            </a:extLst>
          </p:cNvPr>
          <p:cNvSpPr txBox="1"/>
          <p:nvPr/>
        </p:nvSpPr>
        <p:spPr>
          <a:xfrm>
            <a:off x="9630172" y="845103"/>
            <a:ext cx="5373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9</a:t>
            </a:r>
            <a:endParaRPr kumimoji="1" lang="ja-JP" altLang="en-US" sz="4800" b="1" dirty="0"/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2B49D87C-6FF5-438E-A7B8-228D234277B8}"/>
              </a:ext>
            </a:extLst>
          </p:cNvPr>
          <p:cNvSpPr/>
          <p:nvPr/>
        </p:nvSpPr>
        <p:spPr>
          <a:xfrm>
            <a:off x="1495825" y="688157"/>
            <a:ext cx="1021132" cy="103507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楕円 45">
            <a:extLst>
              <a:ext uri="{FF2B5EF4-FFF2-40B4-BE49-F238E27FC236}">
                <a16:creationId xmlns:a16="http://schemas.microsoft.com/office/drawing/2014/main" id="{C96B71E9-949D-4C7F-B70D-BF11E0159E1C}"/>
              </a:ext>
            </a:extLst>
          </p:cNvPr>
          <p:cNvSpPr/>
          <p:nvPr/>
        </p:nvSpPr>
        <p:spPr>
          <a:xfrm>
            <a:off x="3748575" y="705291"/>
            <a:ext cx="1021132" cy="103507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楕円 46">
            <a:extLst>
              <a:ext uri="{FF2B5EF4-FFF2-40B4-BE49-F238E27FC236}">
                <a16:creationId xmlns:a16="http://schemas.microsoft.com/office/drawing/2014/main" id="{F63969CB-3B5A-4489-9DAA-D4DC487F77EC}"/>
              </a:ext>
            </a:extLst>
          </p:cNvPr>
          <p:cNvSpPr/>
          <p:nvPr/>
        </p:nvSpPr>
        <p:spPr>
          <a:xfrm>
            <a:off x="6001325" y="724623"/>
            <a:ext cx="1021132" cy="103507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楕円 47">
            <a:extLst>
              <a:ext uri="{FF2B5EF4-FFF2-40B4-BE49-F238E27FC236}">
                <a16:creationId xmlns:a16="http://schemas.microsoft.com/office/drawing/2014/main" id="{68361DE2-BCD1-4D38-A5FD-241B44DAC058}"/>
              </a:ext>
            </a:extLst>
          </p:cNvPr>
          <p:cNvSpPr/>
          <p:nvPr/>
        </p:nvSpPr>
        <p:spPr>
          <a:xfrm>
            <a:off x="8188280" y="722033"/>
            <a:ext cx="1021132" cy="103507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楕円 48">
            <a:extLst>
              <a:ext uri="{FF2B5EF4-FFF2-40B4-BE49-F238E27FC236}">
                <a16:creationId xmlns:a16="http://schemas.microsoft.com/office/drawing/2014/main" id="{721ADA2A-B18A-481D-AF20-30615C9C025A}"/>
              </a:ext>
            </a:extLst>
          </p:cNvPr>
          <p:cNvSpPr/>
          <p:nvPr/>
        </p:nvSpPr>
        <p:spPr>
          <a:xfrm>
            <a:off x="10689395" y="695713"/>
            <a:ext cx="1021132" cy="103507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楕円 49">
            <a:extLst>
              <a:ext uri="{FF2B5EF4-FFF2-40B4-BE49-F238E27FC236}">
                <a16:creationId xmlns:a16="http://schemas.microsoft.com/office/drawing/2014/main" id="{C9F8A8B7-AC13-437D-BCD7-46CE3967AD43}"/>
              </a:ext>
            </a:extLst>
          </p:cNvPr>
          <p:cNvSpPr/>
          <p:nvPr/>
        </p:nvSpPr>
        <p:spPr>
          <a:xfrm>
            <a:off x="1468315" y="2151594"/>
            <a:ext cx="1021132" cy="103507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楕円 50">
            <a:extLst>
              <a:ext uri="{FF2B5EF4-FFF2-40B4-BE49-F238E27FC236}">
                <a16:creationId xmlns:a16="http://schemas.microsoft.com/office/drawing/2014/main" id="{DBFE20B4-7E69-4812-95F3-74F4F5914448}"/>
              </a:ext>
            </a:extLst>
          </p:cNvPr>
          <p:cNvSpPr/>
          <p:nvPr/>
        </p:nvSpPr>
        <p:spPr>
          <a:xfrm>
            <a:off x="3749346" y="2168728"/>
            <a:ext cx="1021132" cy="103507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楕円 51">
            <a:extLst>
              <a:ext uri="{FF2B5EF4-FFF2-40B4-BE49-F238E27FC236}">
                <a16:creationId xmlns:a16="http://schemas.microsoft.com/office/drawing/2014/main" id="{09405460-42EC-463A-B121-DF55E200739A}"/>
              </a:ext>
            </a:extLst>
          </p:cNvPr>
          <p:cNvSpPr/>
          <p:nvPr/>
        </p:nvSpPr>
        <p:spPr>
          <a:xfrm>
            <a:off x="6039804" y="2188060"/>
            <a:ext cx="1021132" cy="103507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楕円 52">
            <a:extLst>
              <a:ext uri="{FF2B5EF4-FFF2-40B4-BE49-F238E27FC236}">
                <a16:creationId xmlns:a16="http://schemas.microsoft.com/office/drawing/2014/main" id="{0BFD8A36-1639-4807-A48B-2FC424F146A4}"/>
              </a:ext>
            </a:extLst>
          </p:cNvPr>
          <p:cNvSpPr/>
          <p:nvPr/>
        </p:nvSpPr>
        <p:spPr>
          <a:xfrm>
            <a:off x="8362279" y="2188060"/>
            <a:ext cx="1021132" cy="103507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楕円 53">
            <a:extLst>
              <a:ext uri="{FF2B5EF4-FFF2-40B4-BE49-F238E27FC236}">
                <a16:creationId xmlns:a16="http://schemas.microsoft.com/office/drawing/2014/main" id="{B65B4C83-2054-473A-84F7-B40C3D480DC4}"/>
              </a:ext>
            </a:extLst>
          </p:cNvPr>
          <p:cNvSpPr/>
          <p:nvPr/>
        </p:nvSpPr>
        <p:spPr>
          <a:xfrm>
            <a:off x="10661885" y="2159150"/>
            <a:ext cx="1021132" cy="103507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DF8668B4-3064-4BBE-AB4F-A160297CED3E}"/>
              </a:ext>
            </a:extLst>
          </p:cNvPr>
          <p:cNvSpPr txBox="1"/>
          <p:nvPr/>
        </p:nvSpPr>
        <p:spPr>
          <a:xfrm>
            <a:off x="55950" y="3615031"/>
            <a:ext cx="510909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800" b="1" dirty="0"/>
              <a:t>２でわり切れる数</a:t>
            </a:r>
            <a:endParaRPr kumimoji="1" lang="ja-JP" altLang="en-US" sz="4800" b="1" dirty="0"/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0B53CADA-F8B5-40CD-9160-C48D1B6CBB83}"/>
              </a:ext>
            </a:extLst>
          </p:cNvPr>
          <p:cNvSpPr txBox="1"/>
          <p:nvPr/>
        </p:nvSpPr>
        <p:spPr>
          <a:xfrm>
            <a:off x="1361933" y="4706159"/>
            <a:ext cx="244169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8800" b="1" dirty="0"/>
              <a:t>偶数</a:t>
            </a:r>
            <a:endParaRPr kumimoji="1" lang="ja-JP" altLang="en-US" sz="8800" b="1" dirty="0"/>
          </a:p>
        </p:txBody>
      </p:sp>
      <p:sp>
        <p:nvSpPr>
          <p:cNvPr id="2" name="二等辺三角形 1">
            <a:extLst>
              <a:ext uri="{FF2B5EF4-FFF2-40B4-BE49-F238E27FC236}">
                <a16:creationId xmlns:a16="http://schemas.microsoft.com/office/drawing/2014/main" id="{B016D0E5-381F-459C-8BB6-95654D0C1E3A}"/>
              </a:ext>
            </a:extLst>
          </p:cNvPr>
          <p:cNvSpPr/>
          <p:nvPr/>
        </p:nvSpPr>
        <p:spPr>
          <a:xfrm>
            <a:off x="170877" y="571789"/>
            <a:ext cx="1158115" cy="998375"/>
          </a:xfrm>
          <a:prstGeom prst="triangle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二等辺三角形 56">
            <a:extLst>
              <a:ext uri="{FF2B5EF4-FFF2-40B4-BE49-F238E27FC236}">
                <a16:creationId xmlns:a16="http://schemas.microsoft.com/office/drawing/2014/main" id="{48448BD8-8500-4098-A0D5-2AD4DE1110BA}"/>
              </a:ext>
            </a:extLst>
          </p:cNvPr>
          <p:cNvSpPr/>
          <p:nvPr/>
        </p:nvSpPr>
        <p:spPr>
          <a:xfrm>
            <a:off x="2529092" y="562019"/>
            <a:ext cx="1200691" cy="1035078"/>
          </a:xfrm>
          <a:prstGeom prst="triangle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二等辺三角形 57">
            <a:extLst>
              <a:ext uri="{FF2B5EF4-FFF2-40B4-BE49-F238E27FC236}">
                <a16:creationId xmlns:a16="http://schemas.microsoft.com/office/drawing/2014/main" id="{53D3355F-5086-41B8-AA8B-CA6E15FF7AD8}"/>
              </a:ext>
            </a:extLst>
          </p:cNvPr>
          <p:cNvSpPr/>
          <p:nvPr/>
        </p:nvSpPr>
        <p:spPr>
          <a:xfrm>
            <a:off x="4811005" y="571789"/>
            <a:ext cx="1158115" cy="998375"/>
          </a:xfrm>
          <a:prstGeom prst="triangle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二等辺三角形 58">
            <a:extLst>
              <a:ext uri="{FF2B5EF4-FFF2-40B4-BE49-F238E27FC236}">
                <a16:creationId xmlns:a16="http://schemas.microsoft.com/office/drawing/2014/main" id="{A9AA76B6-2CD0-4E61-BDC0-6861C82C99CE}"/>
              </a:ext>
            </a:extLst>
          </p:cNvPr>
          <p:cNvSpPr/>
          <p:nvPr/>
        </p:nvSpPr>
        <p:spPr>
          <a:xfrm>
            <a:off x="7110140" y="547895"/>
            <a:ext cx="1200691" cy="1035078"/>
          </a:xfrm>
          <a:prstGeom prst="triangle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二等辺三角形 59">
            <a:extLst>
              <a:ext uri="{FF2B5EF4-FFF2-40B4-BE49-F238E27FC236}">
                <a16:creationId xmlns:a16="http://schemas.microsoft.com/office/drawing/2014/main" id="{B9E761F9-8D36-4F03-A176-471BF3DD4A4F}"/>
              </a:ext>
            </a:extLst>
          </p:cNvPr>
          <p:cNvSpPr/>
          <p:nvPr/>
        </p:nvSpPr>
        <p:spPr>
          <a:xfrm>
            <a:off x="9392053" y="557665"/>
            <a:ext cx="1158115" cy="998375"/>
          </a:xfrm>
          <a:prstGeom prst="triangle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二等辺三角形 60">
            <a:extLst>
              <a:ext uri="{FF2B5EF4-FFF2-40B4-BE49-F238E27FC236}">
                <a16:creationId xmlns:a16="http://schemas.microsoft.com/office/drawing/2014/main" id="{F26EA75A-688C-4355-8E0B-D7438C2B307E}"/>
              </a:ext>
            </a:extLst>
          </p:cNvPr>
          <p:cNvSpPr/>
          <p:nvPr/>
        </p:nvSpPr>
        <p:spPr>
          <a:xfrm>
            <a:off x="170877" y="2016501"/>
            <a:ext cx="1158115" cy="998375"/>
          </a:xfrm>
          <a:prstGeom prst="triangle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二等辺三角形 61">
            <a:extLst>
              <a:ext uri="{FF2B5EF4-FFF2-40B4-BE49-F238E27FC236}">
                <a16:creationId xmlns:a16="http://schemas.microsoft.com/office/drawing/2014/main" id="{B3EAC142-F556-4FFA-A138-D15328B167BE}"/>
              </a:ext>
            </a:extLst>
          </p:cNvPr>
          <p:cNvSpPr/>
          <p:nvPr/>
        </p:nvSpPr>
        <p:spPr>
          <a:xfrm>
            <a:off x="2529092" y="2006731"/>
            <a:ext cx="1200691" cy="1035078"/>
          </a:xfrm>
          <a:prstGeom prst="triangle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二等辺三角形 62">
            <a:extLst>
              <a:ext uri="{FF2B5EF4-FFF2-40B4-BE49-F238E27FC236}">
                <a16:creationId xmlns:a16="http://schemas.microsoft.com/office/drawing/2014/main" id="{2DC673C4-E962-4A11-BC34-3DD8FA8FD6FC}"/>
              </a:ext>
            </a:extLst>
          </p:cNvPr>
          <p:cNvSpPr/>
          <p:nvPr/>
        </p:nvSpPr>
        <p:spPr>
          <a:xfrm>
            <a:off x="4811005" y="2016501"/>
            <a:ext cx="1158115" cy="998375"/>
          </a:xfrm>
          <a:prstGeom prst="triangle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4" name="二等辺三角形 63">
            <a:extLst>
              <a:ext uri="{FF2B5EF4-FFF2-40B4-BE49-F238E27FC236}">
                <a16:creationId xmlns:a16="http://schemas.microsoft.com/office/drawing/2014/main" id="{574DAB68-6600-44C1-ACC4-DC2EB754E3F9}"/>
              </a:ext>
            </a:extLst>
          </p:cNvPr>
          <p:cNvSpPr/>
          <p:nvPr/>
        </p:nvSpPr>
        <p:spPr>
          <a:xfrm>
            <a:off x="7166702" y="1992607"/>
            <a:ext cx="1200691" cy="1035078"/>
          </a:xfrm>
          <a:prstGeom prst="triangle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二等辺三角形 64">
            <a:extLst>
              <a:ext uri="{FF2B5EF4-FFF2-40B4-BE49-F238E27FC236}">
                <a16:creationId xmlns:a16="http://schemas.microsoft.com/office/drawing/2014/main" id="{22CE0752-5EEA-46D7-B47C-3A7FF6DC7290}"/>
              </a:ext>
            </a:extLst>
          </p:cNvPr>
          <p:cNvSpPr/>
          <p:nvPr/>
        </p:nvSpPr>
        <p:spPr>
          <a:xfrm>
            <a:off x="9476896" y="2002377"/>
            <a:ext cx="1158115" cy="998375"/>
          </a:xfrm>
          <a:prstGeom prst="triangle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B1A80752-83DA-40C5-B8B0-88EE1F50F44A}"/>
              </a:ext>
            </a:extLst>
          </p:cNvPr>
          <p:cNvSpPr txBox="1"/>
          <p:nvPr/>
        </p:nvSpPr>
        <p:spPr>
          <a:xfrm>
            <a:off x="5664288" y="3663773"/>
            <a:ext cx="57246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800" b="1" dirty="0"/>
              <a:t>２でわり切れない数</a:t>
            </a:r>
            <a:endParaRPr kumimoji="1" lang="ja-JP" altLang="en-US" sz="4800" b="1" dirty="0"/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B83F2B9C-281C-4A21-BF4A-21F54C352921}"/>
              </a:ext>
            </a:extLst>
          </p:cNvPr>
          <p:cNvSpPr txBox="1"/>
          <p:nvPr/>
        </p:nvSpPr>
        <p:spPr>
          <a:xfrm>
            <a:off x="7099924" y="5429434"/>
            <a:ext cx="268378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800" b="1" dirty="0"/>
              <a:t>奇数</a:t>
            </a:r>
            <a:endParaRPr kumimoji="1" lang="ja-JP" altLang="en-US" sz="8800" b="1" dirty="0"/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6797C67D-C2D3-4466-95C8-24C0033AF57C}"/>
              </a:ext>
            </a:extLst>
          </p:cNvPr>
          <p:cNvSpPr txBox="1"/>
          <p:nvPr/>
        </p:nvSpPr>
        <p:spPr>
          <a:xfrm>
            <a:off x="5390062" y="4436475"/>
            <a:ext cx="634019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800" b="1" dirty="0"/>
              <a:t>２でわって１あまる数</a:t>
            </a:r>
            <a:endParaRPr kumimoji="1" lang="ja-JP" alt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3051080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5" grpId="0"/>
      <p:bldP spid="10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/>
      <p:bldP spid="44" grpId="0"/>
      <p:bldP spid="66" grpId="0"/>
      <p:bldP spid="67" grpId="0"/>
      <p:bldP spid="6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BBA1476-7196-455C-B23F-F0A362E4C786}"/>
              </a:ext>
            </a:extLst>
          </p:cNvPr>
          <p:cNvSpPr txBox="1"/>
          <p:nvPr/>
        </p:nvSpPr>
        <p:spPr>
          <a:xfrm>
            <a:off x="273742" y="90141"/>
            <a:ext cx="29776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800" b="1" dirty="0"/>
              <a:t>1278</a:t>
            </a:r>
            <a:endParaRPr kumimoji="1" lang="ja-JP" altLang="en-US" sz="8800" b="1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3034831-5D87-4601-AED8-682893585D57}"/>
              </a:ext>
            </a:extLst>
          </p:cNvPr>
          <p:cNvSpPr txBox="1"/>
          <p:nvPr/>
        </p:nvSpPr>
        <p:spPr>
          <a:xfrm>
            <a:off x="289271" y="1750447"/>
            <a:ext cx="310455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800" b="1" dirty="0"/>
              <a:t>1000</a:t>
            </a:r>
            <a:endParaRPr kumimoji="1" lang="ja-JP" altLang="en-US" sz="8800" b="1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F96BDF1-FF33-4554-A1D3-16A9100B63FE}"/>
              </a:ext>
            </a:extLst>
          </p:cNvPr>
          <p:cNvSpPr txBox="1"/>
          <p:nvPr/>
        </p:nvSpPr>
        <p:spPr>
          <a:xfrm>
            <a:off x="1672594" y="3901267"/>
            <a:ext cx="198500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800" b="1" dirty="0"/>
              <a:t>70</a:t>
            </a:r>
            <a:endParaRPr kumimoji="1" lang="ja-JP" altLang="en-US" sz="8800" b="1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E94B5C1-9443-47E8-8BEF-F9946565645B}"/>
              </a:ext>
            </a:extLst>
          </p:cNvPr>
          <p:cNvSpPr txBox="1"/>
          <p:nvPr/>
        </p:nvSpPr>
        <p:spPr>
          <a:xfrm>
            <a:off x="934041" y="2833582"/>
            <a:ext cx="245978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800" b="1" dirty="0"/>
              <a:t>200</a:t>
            </a:r>
            <a:endParaRPr kumimoji="1" lang="ja-JP" altLang="en-US" sz="8800" b="1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1A991FD-1ECB-4BDE-A7E4-3F0AD9A8FDC1}"/>
              </a:ext>
            </a:extLst>
          </p:cNvPr>
          <p:cNvSpPr txBox="1"/>
          <p:nvPr/>
        </p:nvSpPr>
        <p:spPr>
          <a:xfrm>
            <a:off x="2296847" y="4968952"/>
            <a:ext cx="85959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800" b="1" dirty="0"/>
              <a:t>8</a:t>
            </a:r>
            <a:endParaRPr kumimoji="1" lang="ja-JP" altLang="en-US" sz="8800" b="1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8D09723-B581-448B-A4E4-416AD3D555E0}"/>
              </a:ext>
            </a:extLst>
          </p:cNvPr>
          <p:cNvSpPr txBox="1"/>
          <p:nvPr/>
        </p:nvSpPr>
        <p:spPr>
          <a:xfrm>
            <a:off x="3207452" y="1879413"/>
            <a:ext cx="208172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600" b="1" dirty="0"/>
              <a:t>偶数</a:t>
            </a:r>
            <a:endParaRPr kumimoji="1" lang="ja-JP" altLang="en-US" sz="6600" b="1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0B33670-D2FE-4852-B982-4896A76E6A6E}"/>
              </a:ext>
            </a:extLst>
          </p:cNvPr>
          <p:cNvSpPr txBox="1"/>
          <p:nvPr/>
        </p:nvSpPr>
        <p:spPr>
          <a:xfrm>
            <a:off x="3249769" y="2951247"/>
            <a:ext cx="208172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600" b="1" dirty="0"/>
              <a:t>偶数</a:t>
            </a:r>
            <a:endParaRPr kumimoji="1" lang="ja-JP" altLang="en-US" sz="6600" b="1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BC7B144-5769-40FF-8A36-3966FD4B00D4}"/>
              </a:ext>
            </a:extLst>
          </p:cNvPr>
          <p:cNvSpPr txBox="1"/>
          <p:nvPr/>
        </p:nvSpPr>
        <p:spPr>
          <a:xfrm>
            <a:off x="3255299" y="3969025"/>
            <a:ext cx="208172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600" b="1" dirty="0"/>
              <a:t>偶数</a:t>
            </a:r>
            <a:endParaRPr kumimoji="1" lang="ja-JP" altLang="en-US" sz="6600" b="1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1957684-F512-4FF0-92FD-D9D60355F741}"/>
              </a:ext>
            </a:extLst>
          </p:cNvPr>
          <p:cNvSpPr txBox="1"/>
          <p:nvPr/>
        </p:nvSpPr>
        <p:spPr>
          <a:xfrm>
            <a:off x="3255299" y="5064611"/>
            <a:ext cx="208172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600" b="1" dirty="0"/>
              <a:t>偶数</a:t>
            </a:r>
            <a:endParaRPr kumimoji="1" lang="ja-JP" altLang="en-US" sz="6600" b="1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80B5128D-D871-4804-BDF9-D02DE4BA480C}"/>
              </a:ext>
            </a:extLst>
          </p:cNvPr>
          <p:cNvSpPr txBox="1"/>
          <p:nvPr/>
        </p:nvSpPr>
        <p:spPr>
          <a:xfrm>
            <a:off x="6304082" y="28810"/>
            <a:ext cx="29776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800" b="1" dirty="0"/>
              <a:t>3489</a:t>
            </a:r>
            <a:endParaRPr kumimoji="1" lang="ja-JP" altLang="en-US" sz="8800" b="1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62599AA-A2FD-4A4A-AC61-7DEF4B6B94DD}"/>
              </a:ext>
            </a:extLst>
          </p:cNvPr>
          <p:cNvSpPr txBox="1"/>
          <p:nvPr/>
        </p:nvSpPr>
        <p:spPr>
          <a:xfrm>
            <a:off x="6319611" y="1689116"/>
            <a:ext cx="310455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800" b="1" dirty="0"/>
              <a:t>3000</a:t>
            </a:r>
            <a:endParaRPr kumimoji="1" lang="ja-JP" altLang="en-US" sz="8800" b="1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AA77855-2E5F-4A5B-916A-E8B6066044C7}"/>
              </a:ext>
            </a:extLst>
          </p:cNvPr>
          <p:cNvSpPr txBox="1"/>
          <p:nvPr/>
        </p:nvSpPr>
        <p:spPr>
          <a:xfrm>
            <a:off x="7702934" y="3839936"/>
            <a:ext cx="198500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800" b="1" dirty="0"/>
              <a:t>80</a:t>
            </a:r>
            <a:endParaRPr kumimoji="1" lang="ja-JP" altLang="en-US" sz="8800" b="1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A7B616D3-E1FE-492C-853C-A0CE55874BB9}"/>
              </a:ext>
            </a:extLst>
          </p:cNvPr>
          <p:cNvSpPr txBox="1"/>
          <p:nvPr/>
        </p:nvSpPr>
        <p:spPr>
          <a:xfrm>
            <a:off x="6964381" y="2772251"/>
            <a:ext cx="245978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800" b="1" dirty="0"/>
              <a:t>400</a:t>
            </a:r>
            <a:endParaRPr kumimoji="1" lang="ja-JP" altLang="en-US" sz="8800" b="1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888553D-323A-4ECD-AED1-7C859429DEC3}"/>
              </a:ext>
            </a:extLst>
          </p:cNvPr>
          <p:cNvSpPr txBox="1"/>
          <p:nvPr/>
        </p:nvSpPr>
        <p:spPr>
          <a:xfrm>
            <a:off x="8327187" y="4907621"/>
            <a:ext cx="85959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800" b="1" dirty="0"/>
              <a:t>9</a:t>
            </a:r>
            <a:endParaRPr kumimoji="1" lang="ja-JP" altLang="en-US" sz="8800" b="1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0A5E3F0C-D69B-435C-9160-5EA32BFFDAB5}"/>
              </a:ext>
            </a:extLst>
          </p:cNvPr>
          <p:cNvSpPr txBox="1"/>
          <p:nvPr/>
        </p:nvSpPr>
        <p:spPr>
          <a:xfrm>
            <a:off x="9250380" y="1751515"/>
            <a:ext cx="208172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600" b="1" dirty="0"/>
              <a:t>偶数</a:t>
            </a:r>
            <a:endParaRPr kumimoji="1" lang="ja-JP" altLang="en-US" sz="6600" b="1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E2052A16-3CAE-484E-9E6E-3F0DDACB5F10}"/>
              </a:ext>
            </a:extLst>
          </p:cNvPr>
          <p:cNvSpPr txBox="1"/>
          <p:nvPr/>
        </p:nvSpPr>
        <p:spPr>
          <a:xfrm>
            <a:off x="9297272" y="2813671"/>
            <a:ext cx="208172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600" b="1" dirty="0"/>
              <a:t>偶数</a:t>
            </a:r>
            <a:endParaRPr kumimoji="1" lang="ja-JP" altLang="en-US" sz="6600" b="1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E0F31264-ADF5-48F3-A683-F8918987171C}"/>
              </a:ext>
            </a:extLst>
          </p:cNvPr>
          <p:cNvSpPr txBox="1"/>
          <p:nvPr/>
        </p:nvSpPr>
        <p:spPr>
          <a:xfrm>
            <a:off x="9297271" y="3860336"/>
            <a:ext cx="208172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600" b="1" dirty="0"/>
              <a:t>偶数</a:t>
            </a:r>
            <a:endParaRPr kumimoji="1" lang="ja-JP" altLang="en-US" sz="6600" b="1" dirty="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6B6E97D8-BBCA-49C6-B784-BC7A363D0E52}"/>
              </a:ext>
            </a:extLst>
          </p:cNvPr>
          <p:cNvSpPr txBox="1"/>
          <p:nvPr/>
        </p:nvSpPr>
        <p:spPr>
          <a:xfrm>
            <a:off x="9297271" y="4995552"/>
            <a:ext cx="208172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600" b="1" dirty="0"/>
              <a:t>奇数</a:t>
            </a:r>
            <a:endParaRPr kumimoji="1" lang="ja-JP" altLang="en-US" sz="6600" b="1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224E6F31-C787-4016-B8A3-4E508AAFFE62}"/>
              </a:ext>
            </a:extLst>
          </p:cNvPr>
          <p:cNvSpPr txBox="1"/>
          <p:nvPr/>
        </p:nvSpPr>
        <p:spPr>
          <a:xfrm>
            <a:off x="273742" y="6051508"/>
            <a:ext cx="115715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>
                <a:solidFill>
                  <a:srgbClr val="FF0000"/>
                </a:solidFill>
              </a:rPr>
              <a:t>1</a:t>
            </a:r>
            <a:r>
              <a:rPr lang="ja-JP" altLang="en-US" sz="4800" b="1" dirty="0">
                <a:solidFill>
                  <a:srgbClr val="FF0000"/>
                </a:solidFill>
              </a:rPr>
              <a:t>の位で偶数か奇数か見分ければいいのだ</a:t>
            </a:r>
            <a:endParaRPr kumimoji="1" lang="ja-JP" altLang="en-US" sz="4800" b="1" dirty="0">
              <a:solidFill>
                <a:srgbClr val="FF0000"/>
              </a:solidFill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899883A4-3359-47F5-8C2B-E3FA94DFD2CB}"/>
              </a:ext>
            </a:extLst>
          </p:cNvPr>
          <p:cNvSpPr txBox="1"/>
          <p:nvPr/>
        </p:nvSpPr>
        <p:spPr>
          <a:xfrm>
            <a:off x="3156438" y="224593"/>
            <a:ext cx="208172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600" b="1" dirty="0"/>
              <a:t>偶数</a:t>
            </a:r>
            <a:endParaRPr kumimoji="1" lang="ja-JP" altLang="en-US" sz="6600" b="1" dirty="0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0BEDC97F-9E68-48C3-9406-B3E670379808}"/>
              </a:ext>
            </a:extLst>
          </p:cNvPr>
          <p:cNvSpPr txBox="1"/>
          <p:nvPr/>
        </p:nvSpPr>
        <p:spPr>
          <a:xfrm>
            <a:off x="9250379" y="217092"/>
            <a:ext cx="208172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600" b="1" dirty="0"/>
              <a:t>奇数</a:t>
            </a:r>
            <a:endParaRPr kumimoji="1" lang="ja-JP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342029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3034831-5D87-4601-AED8-682893585D57}"/>
              </a:ext>
            </a:extLst>
          </p:cNvPr>
          <p:cNvSpPr txBox="1"/>
          <p:nvPr/>
        </p:nvSpPr>
        <p:spPr>
          <a:xfrm>
            <a:off x="972304" y="2261540"/>
            <a:ext cx="219221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8800" b="1" dirty="0"/>
              <a:t>125</a:t>
            </a:r>
            <a:endParaRPr kumimoji="1" lang="ja-JP" altLang="en-US" sz="8800" b="1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F96BDF1-FF33-4554-A1D3-16A9100B63FE}"/>
              </a:ext>
            </a:extLst>
          </p:cNvPr>
          <p:cNvSpPr txBox="1"/>
          <p:nvPr/>
        </p:nvSpPr>
        <p:spPr>
          <a:xfrm>
            <a:off x="1004801" y="4494988"/>
            <a:ext cx="219221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8800" b="1" dirty="0"/>
              <a:t>702</a:t>
            </a:r>
            <a:endParaRPr kumimoji="1" lang="ja-JP" altLang="en-US" sz="8800" b="1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E94B5C1-9443-47E8-8BEF-F9946565645B}"/>
              </a:ext>
            </a:extLst>
          </p:cNvPr>
          <p:cNvSpPr txBox="1"/>
          <p:nvPr/>
        </p:nvSpPr>
        <p:spPr>
          <a:xfrm>
            <a:off x="916457" y="3378264"/>
            <a:ext cx="227894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8800" b="1" dirty="0"/>
              <a:t>208</a:t>
            </a:r>
            <a:endParaRPr kumimoji="1" lang="ja-JP" altLang="en-US" sz="8800" b="1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1A991FD-1ECB-4BDE-A7E4-3F0AD9A8FDC1}"/>
              </a:ext>
            </a:extLst>
          </p:cNvPr>
          <p:cNvSpPr txBox="1"/>
          <p:nvPr/>
        </p:nvSpPr>
        <p:spPr>
          <a:xfrm>
            <a:off x="1611319" y="5611712"/>
            <a:ext cx="159219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8800" b="1" dirty="0"/>
              <a:t>89</a:t>
            </a:r>
            <a:endParaRPr kumimoji="1" lang="ja-JP" altLang="en-US" sz="8800" b="1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8D09723-B581-448B-A4E4-416AD3D555E0}"/>
              </a:ext>
            </a:extLst>
          </p:cNvPr>
          <p:cNvSpPr txBox="1"/>
          <p:nvPr/>
        </p:nvSpPr>
        <p:spPr>
          <a:xfrm>
            <a:off x="3225036" y="2419801"/>
            <a:ext cx="208172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600" b="1" dirty="0"/>
              <a:t>奇数</a:t>
            </a:r>
            <a:endParaRPr kumimoji="1" lang="ja-JP" altLang="en-US" sz="6600" b="1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0B33670-D2FE-4852-B982-4896A76E6A6E}"/>
              </a:ext>
            </a:extLst>
          </p:cNvPr>
          <p:cNvSpPr txBox="1"/>
          <p:nvPr/>
        </p:nvSpPr>
        <p:spPr>
          <a:xfrm>
            <a:off x="3267353" y="3480486"/>
            <a:ext cx="208172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600" b="1" dirty="0"/>
              <a:t>偶数</a:t>
            </a:r>
            <a:endParaRPr kumimoji="1" lang="ja-JP" altLang="en-US" sz="6600" b="1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BC7B144-5769-40FF-8A36-3966FD4B00D4}"/>
              </a:ext>
            </a:extLst>
          </p:cNvPr>
          <p:cNvSpPr txBox="1"/>
          <p:nvPr/>
        </p:nvSpPr>
        <p:spPr>
          <a:xfrm>
            <a:off x="3272883" y="4585136"/>
            <a:ext cx="208172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600" b="1" dirty="0"/>
              <a:t>偶数</a:t>
            </a:r>
            <a:endParaRPr kumimoji="1" lang="ja-JP" altLang="en-US" sz="6600" b="1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1957684-F512-4FF0-92FD-D9D60355F741}"/>
              </a:ext>
            </a:extLst>
          </p:cNvPr>
          <p:cNvSpPr txBox="1"/>
          <p:nvPr/>
        </p:nvSpPr>
        <p:spPr>
          <a:xfrm>
            <a:off x="3272883" y="5733747"/>
            <a:ext cx="208172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600" b="1" dirty="0"/>
              <a:t>奇数</a:t>
            </a:r>
            <a:endParaRPr kumimoji="1" lang="ja-JP" altLang="en-US" sz="6600" b="1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62599AA-A2FD-4A4A-AC61-7DEF4B6B94DD}"/>
              </a:ext>
            </a:extLst>
          </p:cNvPr>
          <p:cNvSpPr txBox="1"/>
          <p:nvPr/>
        </p:nvSpPr>
        <p:spPr>
          <a:xfrm>
            <a:off x="6433904" y="2261540"/>
            <a:ext cx="310455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800" b="1" dirty="0"/>
              <a:t>9999</a:t>
            </a:r>
            <a:endParaRPr kumimoji="1" lang="ja-JP" altLang="en-US" sz="8800" b="1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AA77855-2E5F-4A5B-916A-E8B6066044C7}"/>
              </a:ext>
            </a:extLst>
          </p:cNvPr>
          <p:cNvSpPr txBox="1"/>
          <p:nvPr/>
        </p:nvSpPr>
        <p:spPr>
          <a:xfrm>
            <a:off x="6419182" y="4477404"/>
            <a:ext cx="333030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800" b="1" dirty="0"/>
              <a:t>8018</a:t>
            </a:r>
            <a:endParaRPr kumimoji="1" lang="ja-JP" altLang="en-US" sz="8800" b="1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A7B616D3-E1FE-492C-853C-A0CE55874BB9}"/>
              </a:ext>
            </a:extLst>
          </p:cNvPr>
          <p:cNvSpPr txBox="1"/>
          <p:nvPr/>
        </p:nvSpPr>
        <p:spPr>
          <a:xfrm>
            <a:off x="5767751" y="3378264"/>
            <a:ext cx="374433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800" b="1" dirty="0"/>
              <a:t>19997</a:t>
            </a:r>
            <a:endParaRPr kumimoji="1" lang="ja-JP" altLang="en-US" sz="8800" b="1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888553D-323A-4ECD-AED1-7C859429DEC3}"/>
              </a:ext>
            </a:extLst>
          </p:cNvPr>
          <p:cNvSpPr txBox="1"/>
          <p:nvPr/>
        </p:nvSpPr>
        <p:spPr>
          <a:xfrm>
            <a:off x="5783372" y="5611712"/>
            <a:ext cx="37287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800" b="1" dirty="0"/>
              <a:t>92700</a:t>
            </a:r>
            <a:endParaRPr kumimoji="1" lang="ja-JP" altLang="en-US" sz="8800" b="1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0A5E3F0C-D69B-435C-9160-5EA32BFFDAB5}"/>
              </a:ext>
            </a:extLst>
          </p:cNvPr>
          <p:cNvSpPr txBox="1"/>
          <p:nvPr/>
        </p:nvSpPr>
        <p:spPr>
          <a:xfrm>
            <a:off x="9267964" y="2367044"/>
            <a:ext cx="208172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600" b="1" dirty="0"/>
              <a:t>奇数</a:t>
            </a:r>
            <a:endParaRPr kumimoji="1" lang="ja-JP" altLang="en-US" sz="6600" b="1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E2052A16-3CAE-484E-9E6E-3F0DDACB5F10}"/>
              </a:ext>
            </a:extLst>
          </p:cNvPr>
          <p:cNvSpPr txBox="1"/>
          <p:nvPr/>
        </p:nvSpPr>
        <p:spPr>
          <a:xfrm>
            <a:off x="9360054" y="5666183"/>
            <a:ext cx="208172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600" b="1" dirty="0"/>
              <a:t>偶数</a:t>
            </a:r>
            <a:endParaRPr kumimoji="1" lang="ja-JP" altLang="en-US" sz="6600" b="1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E0F31264-ADF5-48F3-A683-F8918987171C}"/>
              </a:ext>
            </a:extLst>
          </p:cNvPr>
          <p:cNvSpPr txBox="1"/>
          <p:nvPr/>
        </p:nvSpPr>
        <p:spPr>
          <a:xfrm>
            <a:off x="9314855" y="4582224"/>
            <a:ext cx="208172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600" b="1" dirty="0"/>
              <a:t>偶数</a:t>
            </a:r>
            <a:endParaRPr kumimoji="1" lang="ja-JP" altLang="en-US" sz="6600" b="1" dirty="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6B6E97D8-BBCA-49C6-B784-BC7A363D0E52}"/>
              </a:ext>
            </a:extLst>
          </p:cNvPr>
          <p:cNvSpPr txBox="1"/>
          <p:nvPr/>
        </p:nvSpPr>
        <p:spPr>
          <a:xfrm>
            <a:off x="9294776" y="3498265"/>
            <a:ext cx="208172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600" b="1" dirty="0"/>
              <a:t>奇数</a:t>
            </a:r>
            <a:endParaRPr kumimoji="1" lang="ja-JP" altLang="en-US" sz="6600" b="1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224E6F31-C787-4016-B8A3-4E508AAFFE62}"/>
              </a:ext>
            </a:extLst>
          </p:cNvPr>
          <p:cNvSpPr txBox="1"/>
          <p:nvPr/>
        </p:nvSpPr>
        <p:spPr>
          <a:xfrm>
            <a:off x="273742" y="1523908"/>
            <a:ext cx="50063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>
                <a:solidFill>
                  <a:srgbClr val="FF0000"/>
                </a:solidFill>
              </a:rPr>
              <a:t>1</a:t>
            </a:r>
            <a:r>
              <a:rPr lang="ja-JP" altLang="en-US" sz="4800" b="1" dirty="0">
                <a:solidFill>
                  <a:srgbClr val="FF0000"/>
                </a:solidFill>
              </a:rPr>
              <a:t>の位偶数＝偶数</a:t>
            </a:r>
            <a:endParaRPr kumimoji="1" lang="ja-JP" altLang="en-US" sz="4800" b="1" dirty="0">
              <a:solidFill>
                <a:srgbClr val="FF0000"/>
              </a:solidFill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899883A4-3359-47F5-8C2B-E3FA94DFD2CB}"/>
              </a:ext>
            </a:extLst>
          </p:cNvPr>
          <p:cNvSpPr txBox="1"/>
          <p:nvPr/>
        </p:nvSpPr>
        <p:spPr>
          <a:xfrm>
            <a:off x="606669" y="-25826"/>
            <a:ext cx="208172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600" b="1" dirty="0"/>
              <a:t>偶数</a:t>
            </a:r>
            <a:endParaRPr kumimoji="1" lang="ja-JP" altLang="en-US" sz="6600" b="1" dirty="0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0BEDC97F-9E68-48C3-9406-B3E670379808}"/>
              </a:ext>
            </a:extLst>
          </p:cNvPr>
          <p:cNvSpPr txBox="1"/>
          <p:nvPr/>
        </p:nvSpPr>
        <p:spPr>
          <a:xfrm>
            <a:off x="5505097" y="-25826"/>
            <a:ext cx="208172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600" b="1" dirty="0"/>
              <a:t>奇数</a:t>
            </a:r>
            <a:endParaRPr kumimoji="1" lang="ja-JP" altLang="en-US" sz="6600" b="1" dirty="0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D7C7D6DD-1A55-4FF8-A2EB-77691ABEA45E}"/>
              </a:ext>
            </a:extLst>
          </p:cNvPr>
          <p:cNvSpPr txBox="1"/>
          <p:nvPr/>
        </p:nvSpPr>
        <p:spPr>
          <a:xfrm>
            <a:off x="170985" y="920518"/>
            <a:ext cx="510909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800" b="1" dirty="0"/>
              <a:t>２でわり切れる数</a:t>
            </a:r>
            <a:endParaRPr kumimoji="1" lang="ja-JP" altLang="en-US" sz="4800" b="1" dirty="0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4C2D42C6-6F24-48A3-8509-9B565575760B}"/>
              </a:ext>
            </a:extLst>
          </p:cNvPr>
          <p:cNvSpPr txBox="1"/>
          <p:nvPr/>
        </p:nvSpPr>
        <p:spPr>
          <a:xfrm>
            <a:off x="5505097" y="920518"/>
            <a:ext cx="634019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800" b="1" dirty="0"/>
              <a:t>２でわって１あまる数</a:t>
            </a:r>
            <a:endParaRPr kumimoji="1" lang="ja-JP" altLang="en-US" sz="4800" b="1" dirty="0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90921B27-2D70-454D-9AA2-B0640EC96F38}"/>
              </a:ext>
            </a:extLst>
          </p:cNvPr>
          <p:cNvSpPr txBox="1"/>
          <p:nvPr/>
        </p:nvSpPr>
        <p:spPr>
          <a:xfrm>
            <a:off x="5968029" y="1551549"/>
            <a:ext cx="50063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>
                <a:solidFill>
                  <a:srgbClr val="FF0000"/>
                </a:solidFill>
              </a:rPr>
              <a:t>1</a:t>
            </a:r>
            <a:r>
              <a:rPr lang="ja-JP" altLang="en-US" sz="4800" b="1" dirty="0">
                <a:solidFill>
                  <a:srgbClr val="FF0000"/>
                </a:solidFill>
              </a:rPr>
              <a:t>の位奇数＝奇数</a:t>
            </a:r>
            <a:endParaRPr kumimoji="1" lang="ja-JP" altLang="en-US" sz="4800" b="1" dirty="0">
              <a:solidFill>
                <a:srgbClr val="FF0000"/>
              </a:solidFill>
            </a:endParaRPr>
          </a:p>
        </p:txBody>
      </p:sp>
      <p:sp>
        <p:nvSpPr>
          <p:cNvPr id="26" name="四角形: 角を丸くする 25">
            <a:extLst>
              <a:ext uri="{FF2B5EF4-FFF2-40B4-BE49-F238E27FC236}">
                <a16:creationId xmlns:a16="http://schemas.microsoft.com/office/drawing/2014/main" id="{40B54D70-3DC3-4623-8F45-77CAB25EC821}"/>
              </a:ext>
            </a:extLst>
          </p:cNvPr>
          <p:cNvSpPr/>
          <p:nvPr/>
        </p:nvSpPr>
        <p:spPr>
          <a:xfrm>
            <a:off x="2416207" y="2425461"/>
            <a:ext cx="669893" cy="980098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四角形: 角を丸くする 26">
            <a:extLst>
              <a:ext uri="{FF2B5EF4-FFF2-40B4-BE49-F238E27FC236}">
                <a16:creationId xmlns:a16="http://schemas.microsoft.com/office/drawing/2014/main" id="{657F9CEA-01C4-4353-A360-5631E6460F98}"/>
              </a:ext>
            </a:extLst>
          </p:cNvPr>
          <p:cNvSpPr/>
          <p:nvPr/>
        </p:nvSpPr>
        <p:spPr>
          <a:xfrm>
            <a:off x="2442583" y="3536505"/>
            <a:ext cx="669893" cy="980098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四角形: 角を丸くする 27">
            <a:extLst>
              <a:ext uri="{FF2B5EF4-FFF2-40B4-BE49-F238E27FC236}">
                <a16:creationId xmlns:a16="http://schemas.microsoft.com/office/drawing/2014/main" id="{6616FCC6-28A0-4009-BA3F-CC43D99CD5AD}"/>
              </a:ext>
            </a:extLst>
          </p:cNvPr>
          <p:cNvSpPr/>
          <p:nvPr/>
        </p:nvSpPr>
        <p:spPr>
          <a:xfrm>
            <a:off x="2451375" y="4647549"/>
            <a:ext cx="669893" cy="980098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四角形: 角を丸くする 28">
            <a:extLst>
              <a:ext uri="{FF2B5EF4-FFF2-40B4-BE49-F238E27FC236}">
                <a16:creationId xmlns:a16="http://schemas.microsoft.com/office/drawing/2014/main" id="{DF0BE404-1194-4E09-A63F-21BC1195F0D3}"/>
              </a:ext>
            </a:extLst>
          </p:cNvPr>
          <p:cNvSpPr/>
          <p:nvPr/>
        </p:nvSpPr>
        <p:spPr>
          <a:xfrm>
            <a:off x="2451375" y="5758592"/>
            <a:ext cx="669893" cy="980098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四角形: 角を丸くする 29">
            <a:extLst>
              <a:ext uri="{FF2B5EF4-FFF2-40B4-BE49-F238E27FC236}">
                <a16:creationId xmlns:a16="http://schemas.microsoft.com/office/drawing/2014/main" id="{3A153F1C-DCE7-4DD2-B7E2-534BAD8A0794}"/>
              </a:ext>
            </a:extLst>
          </p:cNvPr>
          <p:cNvSpPr/>
          <p:nvPr/>
        </p:nvSpPr>
        <p:spPr>
          <a:xfrm>
            <a:off x="8428958" y="2405038"/>
            <a:ext cx="669893" cy="980098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四角形: 角を丸くする 30">
            <a:extLst>
              <a:ext uri="{FF2B5EF4-FFF2-40B4-BE49-F238E27FC236}">
                <a16:creationId xmlns:a16="http://schemas.microsoft.com/office/drawing/2014/main" id="{0ED90B8D-10F3-4B88-9F9D-A6F44B60FC98}"/>
              </a:ext>
            </a:extLst>
          </p:cNvPr>
          <p:cNvSpPr/>
          <p:nvPr/>
        </p:nvSpPr>
        <p:spPr>
          <a:xfrm>
            <a:off x="8428958" y="3532463"/>
            <a:ext cx="669893" cy="980098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四角形: 角を丸くする 31">
            <a:extLst>
              <a:ext uri="{FF2B5EF4-FFF2-40B4-BE49-F238E27FC236}">
                <a16:creationId xmlns:a16="http://schemas.microsoft.com/office/drawing/2014/main" id="{973B2E1A-0FE6-466E-8CC0-C3A7744CAB9A}"/>
              </a:ext>
            </a:extLst>
          </p:cNvPr>
          <p:cNvSpPr/>
          <p:nvPr/>
        </p:nvSpPr>
        <p:spPr>
          <a:xfrm>
            <a:off x="8428958" y="4626524"/>
            <a:ext cx="669893" cy="980098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四角形: 角を丸くする 32">
            <a:extLst>
              <a:ext uri="{FF2B5EF4-FFF2-40B4-BE49-F238E27FC236}">
                <a16:creationId xmlns:a16="http://schemas.microsoft.com/office/drawing/2014/main" id="{D540DCE7-35A4-4B6C-B2B3-94F2E1FE4015}"/>
              </a:ext>
            </a:extLst>
          </p:cNvPr>
          <p:cNvSpPr/>
          <p:nvPr/>
        </p:nvSpPr>
        <p:spPr>
          <a:xfrm>
            <a:off x="8428958" y="5755753"/>
            <a:ext cx="669893" cy="980098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7969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3" grpId="0"/>
      <p:bldP spid="14" grpId="0"/>
      <p:bldP spid="15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 animBg="1"/>
      <p:bldP spid="27" grpId="0" animBg="1"/>
      <p:bldP spid="28" grpId="0" animBg="1"/>
      <p:bldP spid="29" grpId="0" animBg="1"/>
      <p:bldP spid="31" grpId="0" animBg="1"/>
      <p:bldP spid="32" grpId="0" animBg="1"/>
      <p:bldP spid="3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023AFE3-EA39-4CA9-867D-656744E31C7D}"/>
              </a:ext>
            </a:extLst>
          </p:cNvPr>
          <p:cNvSpPr txBox="1"/>
          <p:nvPr/>
        </p:nvSpPr>
        <p:spPr>
          <a:xfrm>
            <a:off x="339402" y="422031"/>
            <a:ext cx="1138003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5400" dirty="0"/>
              <a:t>同じ人数の</a:t>
            </a:r>
            <a:r>
              <a:rPr kumimoji="1" lang="en-US" altLang="ja-JP" sz="5400" dirty="0"/>
              <a:t>A</a:t>
            </a:r>
            <a:r>
              <a:rPr kumimoji="1" lang="ja-JP" altLang="en-US" sz="5400" dirty="0"/>
              <a:t>・</a:t>
            </a:r>
            <a:r>
              <a:rPr kumimoji="1" lang="en-US" altLang="ja-JP" sz="5400" dirty="0"/>
              <a:t>B 2</a:t>
            </a:r>
            <a:r>
              <a:rPr kumimoji="1" lang="ja-JP" altLang="en-US" sz="5400" dirty="0"/>
              <a:t>チームに分けます</a:t>
            </a:r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1E284A15-F5B0-43F2-8876-90E8938B86BE}"/>
              </a:ext>
            </a:extLst>
          </p:cNvPr>
          <p:cNvSpPr/>
          <p:nvPr/>
        </p:nvSpPr>
        <p:spPr>
          <a:xfrm>
            <a:off x="211425" y="1688123"/>
            <a:ext cx="1256890" cy="12568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/>
          </a:p>
        </p:txBody>
      </p:sp>
      <p:sp>
        <p:nvSpPr>
          <p:cNvPr id="24" name="楕円 23">
            <a:extLst>
              <a:ext uri="{FF2B5EF4-FFF2-40B4-BE49-F238E27FC236}">
                <a16:creationId xmlns:a16="http://schemas.microsoft.com/office/drawing/2014/main" id="{ADACB513-0769-4743-A5A6-E3C0B573FA38}"/>
              </a:ext>
            </a:extLst>
          </p:cNvPr>
          <p:cNvSpPr/>
          <p:nvPr/>
        </p:nvSpPr>
        <p:spPr>
          <a:xfrm>
            <a:off x="1665924" y="1688123"/>
            <a:ext cx="1256890" cy="12568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/>
          </a:p>
        </p:txBody>
      </p:sp>
      <p:sp>
        <p:nvSpPr>
          <p:cNvPr id="25" name="楕円 24">
            <a:extLst>
              <a:ext uri="{FF2B5EF4-FFF2-40B4-BE49-F238E27FC236}">
                <a16:creationId xmlns:a16="http://schemas.microsoft.com/office/drawing/2014/main" id="{D625B35F-F860-478B-A336-64DC6A800420}"/>
              </a:ext>
            </a:extLst>
          </p:cNvPr>
          <p:cNvSpPr/>
          <p:nvPr/>
        </p:nvSpPr>
        <p:spPr>
          <a:xfrm>
            <a:off x="3120423" y="1688123"/>
            <a:ext cx="1256890" cy="12568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dirty="0"/>
          </a:p>
        </p:txBody>
      </p:sp>
      <p:sp>
        <p:nvSpPr>
          <p:cNvPr id="26" name="楕円 25">
            <a:extLst>
              <a:ext uri="{FF2B5EF4-FFF2-40B4-BE49-F238E27FC236}">
                <a16:creationId xmlns:a16="http://schemas.microsoft.com/office/drawing/2014/main" id="{371B5128-B04E-414C-94B5-56E1C6D354B1}"/>
              </a:ext>
            </a:extLst>
          </p:cNvPr>
          <p:cNvSpPr/>
          <p:nvPr/>
        </p:nvSpPr>
        <p:spPr>
          <a:xfrm>
            <a:off x="4574922" y="1688123"/>
            <a:ext cx="1256890" cy="12568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dirty="0"/>
          </a:p>
        </p:txBody>
      </p:sp>
      <p:sp>
        <p:nvSpPr>
          <p:cNvPr id="27" name="楕円 26">
            <a:extLst>
              <a:ext uri="{FF2B5EF4-FFF2-40B4-BE49-F238E27FC236}">
                <a16:creationId xmlns:a16="http://schemas.microsoft.com/office/drawing/2014/main" id="{C18D9DE7-31E2-42D7-A872-5B03075EF846}"/>
              </a:ext>
            </a:extLst>
          </p:cNvPr>
          <p:cNvSpPr/>
          <p:nvPr/>
        </p:nvSpPr>
        <p:spPr>
          <a:xfrm>
            <a:off x="6029421" y="1688123"/>
            <a:ext cx="1256890" cy="12568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/>
          </a:p>
        </p:txBody>
      </p:sp>
      <p:sp>
        <p:nvSpPr>
          <p:cNvPr id="28" name="楕円 27">
            <a:extLst>
              <a:ext uri="{FF2B5EF4-FFF2-40B4-BE49-F238E27FC236}">
                <a16:creationId xmlns:a16="http://schemas.microsoft.com/office/drawing/2014/main" id="{C685294B-0440-44FA-BABB-58718C7CB52C}"/>
              </a:ext>
            </a:extLst>
          </p:cNvPr>
          <p:cNvSpPr/>
          <p:nvPr/>
        </p:nvSpPr>
        <p:spPr>
          <a:xfrm>
            <a:off x="7483920" y="1688123"/>
            <a:ext cx="1256890" cy="12568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/>
          </a:p>
        </p:txBody>
      </p:sp>
      <p:sp>
        <p:nvSpPr>
          <p:cNvPr id="29" name="楕円 28">
            <a:extLst>
              <a:ext uri="{FF2B5EF4-FFF2-40B4-BE49-F238E27FC236}">
                <a16:creationId xmlns:a16="http://schemas.microsoft.com/office/drawing/2014/main" id="{303B602E-7DE4-4061-A1EC-13D5041E1010}"/>
              </a:ext>
            </a:extLst>
          </p:cNvPr>
          <p:cNvSpPr/>
          <p:nvPr/>
        </p:nvSpPr>
        <p:spPr>
          <a:xfrm>
            <a:off x="8938419" y="1688123"/>
            <a:ext cx="1256890" cy="12568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/>
          </a:p>
        </p:txBody>
      </p:sp>
      <p:sp>
        <p:nvSpPr>
          <p:cNvPr id="31" name="楕円 30">
            <a:extLst>
              <a:ext uri="{FF2B5EF4-FFF2-40B4-BE49-F238E27FC236}">
                <a16:creationId xmlns:a16="http://schemas.microsoft.com/office/drawing/2014/main" id="{C3BB4A61-87D4-45D5-A206-9A0D1405BDED}"/>
              </a:ext>
            </a:extLst>
          </p:cNvPr>
          <p:cNvSpPr/>
          <p:nvPr/>
        </p:nvSpPr>
        <p:spPr>
          <a:xfrm>
            <a:off x="10392917" y="1688123"/>
            <a:ext cx="1256890" cy="12568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/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0836FF26-64CB-4344-A252-7E4E7E54B21D}"/>
              </a:ext>
            </a:extLst>
          </p:cNvPr>
          <p:cNvSpPr txBox="1"/>
          <p:nvPr/>
        </p:nvSpPr>
        <p:spPr>
          <a:xfrm>
            <a:off x="1395140" y="3177803"/>
            <a:ext cx="849463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5400" dirty="0"/>
              <a:t>１</a:t>
            </a:r>
            <a:r>
              <a:rPr kumimoji="1" lang="ja-JP" altLang="en-US" sz="5400" dirty="0"/>
              <a:t>チーム何人になりますか</a:t>
            </a:r>
          </a:p>
        </p:txBody>
      </p:sp>
    </p:spTree>
    <p:extLst>
      <p:ext uri="{BB962C8B-B14F-4D97-AF65-F5344CB8AC3E}">
        <p14:creationId xmlns:p14="http://schemas.microsoft.com/office/powerpoint/2010/main" val="2618245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1" grpId="0" animBg="1"/>
      <p:bldP spid="3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023AFE3-EA39-4CA9-867D-656744E31C7D}"/>
              </a:ext>
            </a:extLst>
          </p:cNvPr>
          <p:cNvSpPr txBox="1"/>
          <p:nvPr/>
        </p:nvSpPr>
        <p:spPr>
          <a:xfrm>
            <a:off x="1781161" y="480228"/>
            <a:ext cx="141577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9600" b="1" dirty="0"/>
              <a:t>偶</a:t>
            </a:r>
            <a:endParaRPr kumimoji="1" lang="ja-JP" altLang="en-US" sz="9600" b="1" dirty="0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3C0F76F8-54F4-47F7-AF41-1CA52ED474E8}"/>
              </a:ext>
            </a:extLst>
          </p:cNvPr>
          <p:cNvSpPr txBox="1"/>
          <p:nvPr/>
        </p:nvSpPr>
        <p:spPr>
          <a:xfrm>
            <a:off x="7444294" y="431199"/>
            <a:ext cx="141577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9600" b="1" dirty="0"/>
              <a:t>奇</a:t>
            </a:r>
            <a:endParaRPr kumimoji="1" lang="ja-JP" altLang="en-US" sz="9600" b="1" dirty="0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9AA16F43-3E8A-4B97-AE54-6D5BCB73C1E8}"/>
              </a:ext>
            </a:extLst>
          </p:cNvPr>
          <p:cNvSpPr txBox="1"/>
          <p:nvPr/>
        </p:nvSpPr>
        <p:spPr>
          <a:xfrm>
            <a:off x="1525873" y="1682697"/>
            <a:ext cx="172354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6000" b="1" dirty="0"/>
              <a:t>２つ</a:t>
            </a:r>
            <a:endParaRPr kumimoji="1" lang="ja-JP" altLang="en-US" sz="6000" b="1" dirty="0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2AED71CD-7EDF-490E-9305-4BD7D0C0D8CC}"/>
              </a:ext>
            </a:extLst>
          </p:cNvPr>
          <p:cNvSpPr txBox="1"/>
          <p:nvPr/>
        </p:nvSpPr>
        <p:spPr>
          <a:xfrm>
            <a:off x="644955" y="5716260"/>
            <a:ext cx="469872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b="1" dirty="0"/>
              <a:t>２でわり切れる数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FDE4FC76-A12A-4DEE-BA93-FCAFFB435DFB}"/>
              </a:ext>
            </a:extLst>
          </p:cNvPr>
          <p:cNvSpPr txBox="1"/>
          <p:nvPr/>
        </p:nvSpPr>
        <p:spPr>
          <a:xfrm>
            <a:off x="6457103" y="5205916"/>
            <a:ext cx="526297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b="1" dirty="0"/>
              <a:t>２でわり切れない数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79589A89-9568-454C-8C38-2FE013635995}"/>
              </a:ext>
            </a:extLst>
          </p:cNvPr>
          <p:cNvSpPr txBox="1"/>
          <p:nvPr/>
        </p:nvSpPr>
        <p:spPr>
          <a:xfrm>
            <a:off x="7093733" y="1697308"/>
            <a:ext cx="249299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6000" b="1" dirty="0"/>
              <a:t>はした</a:t>
            </a:r>
            <a:endParaRPr kumimoji="1" lang="ja-JP" altLang="en-US" sz="6000" b="1" dirty="0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5550BB24-0E13-4827-954A-A6F08E9686C2}"/>
              </a:ext>
            </a:extLst>
          </p:cNvPr>
          <p:cNvSpPr txBox="1"/>
          <p:nvPr/>
        </p:nvSpPr>
        <p:spPr>
          <a:xfrm>
            <a:off x="1590351" y="2639395"/>
            <a:ext cx="172354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6000" b="1" dirty="0"/>
              <a:t>ペア</a:t>
            </a:r>
            <a:endParaRPr kumimoji="1" lang="ja-JP" altLang="en-US" sz="6000" b="1" dirty="0"/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911E6FED-D5B5-47A1-AA8C-F911CC149986}"/>
              </a:ext>
            </a:extLst>
          </p:cNvPr>
          <p:cNvSpPr txBox="1"/>
          <p:nvPr/>
        </p:nvSpPr>
        <p:spPr>
          <a:xfrm>
            <a:off x="154530" y="2147"/>
            <a:ext cx="24929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600" b="1" dirty="0"/>
              <a:t>漢字の意味</a:t>
            </a:r>
            <a:endParaRPr kumimoji="1" lang="ja-JP" altLang="en-US" sz="3600" b="1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C154B0B-5096-4539-A2E5-EA1D86C95EBE}"/>
              </a:ext>
            </a:extLst>
          </p:cNvPr>
          <p:cNvSpPr txBox="1"/>
          <p:nvPr/>
        </p:nvSpPr>
        <p:spPr>
          <a:xfrm>
            <a:off x="1797946" y="3900829"/>
            <a:ext cx="310816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600" b="1" dirty="0"/>
              <a:t>偶数</a:t>
            </a:r>
            <a:endParaRPr kumimoji="1" lang="ja-JP" altLang="en-US" sz="9600" b="1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5B59AEF-CFEA-4A96-A011-AAE100A8C0FE}"/>
              </a:ext>
            </a:extLst>
          </p:cNvPr>
          <p:cNvSpPr txBox="1"/>
          <p:nvPr/>
        </p:nvSpPr>
        <p:spPr>
          <a:xfrm>
            <a:off x="7093733" y="3900829"/>
            <a:ext cx="310816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b="1" dirty="0"/>
              <a:t>奇数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140F9F5-44F2-4006-99F4-537D17A453C1}"/>
              </a:ext>
            </a:extLst>
          </p:cNvPr>
          <p:cNvSpPr txBox="1"/>
          <p:nvPr/>
        </p:nvSpPr>
        <p:spPr>
          <a:xfrm>
            <a:off x="6096000" y="5888906"/>
            <a:ext cx="582723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400" b="1" dirty="0"/>
              <a:t>２でわって１あまる数</a:t>
            </a:r>
            <a:endParaRPr kumimoji="1" lang="ja-JP" alt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1906772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4" grpId="0"/>
      <p:bldP spid="26" grpId="0"/>
      <p:bldP spid="28" grpId="0"/>
      <p:bldP spid="29" grpId="0"/>
      <p:bldP spid="31" grpId="0"/>
      <p:bldP spid="10" grpId="0"/>
      <p:bldP spid="12" grpId="0"/>
      <p:bldP spid="1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33513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023AFE3-EA39-4CA9-867D-656744E31C7D}"/>
              </a:ext>
            </a:extLst>
          </p:cNvPr>
          <p:cNvSpPr txBox="1"/>
          <p:nvPr/>
        </p:nvSpPr>
        <p:spPr>
          <a:xfrm>
            <a:off x="1468315" y="70338"/>
            <a:ext cx="610936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5400" dirty="0"/>
              <a:t>2</a:t>
            </a:r>
            <a:r>
              <a:rPr kumimoji="1" lang="ja-JP" altLang="en-US" sz="5400" dirty="0"/>
              <a:t>チームに分けます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430D28A-C697-4F6F-8521-C8E9327D8F67}"/>
              </a:ext>
            </a:extLst>
          </p:cNvPr>
          <p:cNvSpPr txBox="1"/>
          <p:nvPr/>
        </p:nvSpPr>
        <p:spPr>
          <a:xfrm>
            <a:off x="1031630" y="1101968"/>
            <a:ext cx="849463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5400" dirty="0"/>
              <a:t>同じ人数に分けられるのは</a:t>
            </a:r>
            <a:endParaRPr kumimoji="1" lang="ja-JP" altLang="en-US" sz="5400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7BBD37D-FE16-4A68-A326-3DDDB6B5D649}"/>
              </a:ext>
            </a:extLst>
          </p:cNvPr>
          <p:cNvSpPr txBox="1"/>
          <p:nvPr/>
        </p:nvSpPr>
        <p:spPr>
          <a:xfrm>
            <a:off x="1468315" y="3296858"/>
            <a:ext cx="179889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8000" b="1" dirty="0"/>
              <a:t>5</a:t>
            </a:r>
            <a:r>
              <a:rPr kumimoji="1" lang="ja-JP" altLang="en-US" sz="8000" b="1" dirty="0"/>
              <a:t>人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FAACC48-8B18-4DE4-B9B0-8AFEC4855A74}"/>
              </a:ext>
            </a:extLst>
          </p:cNvPr>
          <p:cNvSpPr txBox="1"/>
          <p:nvPr/>
        </p:nvSpPr>
        <p:spPr>
          <a:xfrm>
            <a:off x="4900491" y="3296858"/>
            <a:ext cx="179889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000" b="1" dirty="0"/>
              <a:t>6</a:t>
            </a:r>
            <a:r>
              <a:rPr kumimoji="1" lang="ja-JP" altLang="en-US" sz="8000" b="1" dirty="0"/>
              <a:t>人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A8ECDB3-4369-481A-B49E-59C6636963C1}"/>
              </a:ext>
            </a:extLst>
          </p:cNvPr>
          <p:cNvSpPr txBox="1"/>
          <p:nvPr/>
        </p:nvSpPr>
        <p:spPr>
          <a:xfrm>
            <a:off x="8332667" y="3296858"/>
            <a:ext cx="179889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8000" b="1" dirty="0"/>
              <a:t>7</a:t>
            </a:r>
            <a:r>
              <a:rPr kumimoji="1" lang="ja-JP" altLang="en-US" sz="8000" b="1" dirty="0"/>
              <a:t>人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A5A23F7-3632-4838-9021-DAC9D5187170}"/>
              </a:ext>
            </a:extLst>
          </p:cNvPr>
          <p:cNvSpPr txBox="1"/>
          <p:nvPr/>
        </p:nvSpPr>
        <p:spPr>
          <a:xfrm>
            <a:off x="2139460" y="1903722"/>
            <a:ext cx="88838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8000" b="1" dirty="0"/>
              <a:t>A</a:t>
            </a:r>
            <a:endParaRPr kumimoji="1" lang="ja-JP" altLang="en-US" sz="8000" b="1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AF74E40-4D57-4532-8AFD-33D32B943806}"/>
              </a:ext>
            </a:extLst>
          </p:cNvPr>
          <p:cNvSpPr txBox="1"/>
          <p:nvPr/>
        </p:nvSpPr>
        <p:spPr>
          <a:xfrm>
            <a:off x="5382123" y="1903722"/>
            <a:ext cx="91242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8000" b="1" dirty="0"/>
              <a:t>B</a:t>
            </a:r>
            <a:endParaRPr kumimoji="1" lang="ja-JP" altLang="en-US" sz="8000" b="1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1D6C973-DA50-410A-B5BF-9DC0F1A636CF}"/>
              </a:ext>
            </a:extLst>
          </p:cNvPr>
          <p:cNvSpPr txBox="1"/>
          <p:nvPr/>
        </p:nvSpPr>
        <p:spPr>
          <a:xfrm>
            <a:off x="8782375" y="1903722"/>
            <a:ext cx="91242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8000" b="1" dirty="0"/>
              <a:t>C</a:t>
            </a:r>
            <a:endParaRPr kumimoji="1" lang="ja-JP" altLang="en-US" sz="8000" b="1" dirty="0"/>
          </a:p>
        </p:txBody>
      </p: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5AB3CC7E-187E-483F-81CC-542E88DB88C1}"/>
              </a:ext>
            </a:extLst>
          </p:cNvPr>
          <p:cNvCxnSpPr>
            <a:cxnSpLocks/>
          </p:cNvCxnSpPr>
          <p:nvPr/>
        </p:nvCxnSpPr>
        <p:spPr>
          <a:xfrm flipH="1">
            <a:off x="1661746" y="4552251"/>
            <a:ext cx="477714" cy="46165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DF81FECE-A8E1-47B1-BA6D-94295EC46F25}"/>
              </a:ext>
            </a:extLst>
          </p:cNvPr>
          <p:cNvCxnSpPr>
            <a:cxnSpLocks/>
          </p:cNvCxnSpPr>
          <p:nvPr/>
        </p:nvCxnSpPr>
        <p:spPr>
          <a:xfrm>
            <a:off x="2367760" y="4552251"/>
            <a:ext cx="421731" cy="47402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直線矢印コネクタ 13">
            <a:extLst>
              <a:ext uri="{FF2B5EF4-FFF2-40B4-BE49-F238E27FC236}">
                <a16:creationId xmlns:a16="http://schemas.microsoft.com/office/drawing/2014/main" id="{5ED2A260-8BD2-4DFC-8488-455C866BBDA9}"/>
              </a:ext>
            </a:extLst>
          </p:cNvPr>
          <p:cNvCxnSpPr>
            <a:cxnSpLocks/>
          </p:cNvCxnSpPr>
          <p:nvPr/>
        </p:nvCxnSpPr>
        <p:spPr>
          <a:xfrm flipH="1">
            <a:off x="4768362" y="4552251"/>
            <a:ext cx="477714" cy="46165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EBEBEB29-CAFE-4CE6-93A6-C5C1338667B9}"/>
              </a:ext>
            </a:extLst>
          </p:cNvPr>
          <p:cNvCxnSpPr>
            <a:cxnSpLocks/>
          </p:cNvCxnSpPr>
          <p:nvPr/>
        </p:nvCxnSpPr>
        <p:spPr>
          <a:xfrm>
            <a:off x="5474376" y="4552251"/>
            <a:ext cx="421731" cy="47402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直線矢印コネクタ 15">
            <a:extLst>
              <a:ext uri="{FF2B5EF4-FFF2-40B4-BE49-F238E27FC236}">
                <a16:creationId xmlns:a16="http://schemas.microsoft.com/office/drawing/2014/main" id="{9D66F550-6521-4A87-A79D-6CAD80A76405}"/>
              </a:ext>
            </a:extLst>
          </p:cNvPr>
          <p:cNvCxnSpPr>
            <a:cxnSpLocks/>
          </p:cNvCxnSpPr>
          <p:nvPr/>
        </p:nvCxnSpPr>
        <p:spPr>
          <a:xfrm flipH="1">
            <a:off x="8104367" y="4552251"/>
            <a:ext cx="477714" cy="46165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直線矢印コネクタ 16">
            <a:extLst>
              <a:ext uri="{FF2B5EF4-FFF2-40B4-BE49-F238E27FC236}">
                <a16:creationId xmlns:a16="http://schemas.microsoft.com/office/drawing/2014/main" id="{4118374D-C2C0-4857-B310-F2C76981C0A8}"/>
              </a:ext>
            </a:extLst>
          </p:cNvPr>
          <p:cNvCxnSpPr>
            <a:cxnSpLocks/>
          </p:cNvCxnSpPr>
          <p:nvPr/>
        </p:nvCxnSpPr>
        <p:spPr>
          <a:xfrm>
            <a:off x="8810381" y="4552251"/>
            <a:ext cx="421731" cy="47402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7999E535-65F8-4856-926A-5C719B677598}"/>
              </a:ext>
            </a:extLst>
          </p:cNvPr>
          <p:cNvSpPr txBox="1"/>
          <p:nvPr/>
        </p:nvSpPr>
        <p:spPr>
          <a:xfrm>
            <a:off x="1085306" y="5138846"/>
            <a:ext cx="115288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800" b="1" dirty="0"/>
              <a:t>2</a:t>
            </a:r>
            <a:r>
              <a:rPr kumimoji="1" lang="ja-JP" altLang="en-US" sz="4800" b="1" dirty="0"/>
              <a:t>人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9D1E5042-1D5B-44F9-8D12-3F18E04DDFA3}"/>
              </a:ext>
            </a:extLst>
          </p:cNvPr>
          <p:cNvSpPr txBox="1"/>
          <p:nvPr/>
        </p:nvSpPr>
        <p:spPr>
          <a:xfrm>
            <a:off x="2367760" y="5138846"/>
            <a:ext cx="115288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3</a:t>
            </a:r>
            <a:r>
              <a:rPr kumimoji="1" lang="ja-JP" altLang="en-US" sz="4800" b="1" dirty="0"/>
              <a:t>人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F45ADE58-6F92-4D56-AA37-522201CE0830}"/>
              </a:ext>
            </a:extLst>
          </p:cNvPr>
          <p:cNvSpPr txBox="1"/>
          <p:nvPr/>
        </p:nvSpPr>
        <p:spPr>
          <a:xfrm>
            <a:off x="4324051" y="5138846"/>
            <a:ext cx="115288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3</a:t>
            </a:r>
            <a:r>
              <a:rPr kumimoji="1" lang="ja-JP" altLang="en-US" sz="4800" b="1" dirty="0"/>
              <a:t>人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7CA3817-CB2C-4760-A45E-2609C6C43E6F}"/>
              </a:ext>
            </a:extLst>
          </p:cNvPr>
          <p:cNvSpPr txBox="1"/>
          <p:nvPr/>
        </p:nvSpPr>
        <p:spPr>
          <a:xfrm>
            <a:off x="5525929" y="5138846"/>
            <a:ext cx="115288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3</a:t>
            </a:r>
            <a:r>
              <a:rPr kumimoji="1" lang="ja-JP" altLang="en-US" sz="4800" b="1" dirty="0"/>
              <a:t>人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EDD3EF27-580D-4592-B144-3306F329B49E}"/>
              </a:ext>
            </a:extLst>
          </p:cNvPr>
          <p:cNvSpPr txBox="1"/>
          <p:nvPr/>
        </p:nvSpPr>
        <p:spPr>
          <a:xfrm>
            <a:off x="7657501" y="5138846"/>
            <a:ext cx="115288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3</a:t>
            </a:r>
            <a:r>
              <a:rPr kumimoji="1" lang="ja-JP" altLang="en-US" sz="4800" b="1" dirty="0"/>
              <a:t>人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A6D2D3CD-074E-416E-A1D0-9770662C60DD}"/>
              </a:ext>
            </a:extLst>
          </p:cNvPr>
          <p:cNvSpPr txBox="1"/>
          <p:nvPr/>
        </p:nvSpPr>
        <p:spPr>
          <a:xfrm>
            <a:off x="8889219" y="5138846"/>
            <a:ext cx="115288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800" b="1" dirty="0"/>
              <a:t>4</a:t>
            </a:r>
            <a:r>
              <a:rPr kumimoji="1" lang="ja-JP" altLang="en-US" sz="4800" b="1" dirty="0"/>
              <a:t>人</a:t>
            </a:r>
          </a:p>
        </p:txBody>
      </p:sp>
    </p:spTree>
    <p:extLst>
      <p:ext uri="{BB962C8B-B14F-4D97-AF65-F5344CB8AC3E}">
        <p14:creationId xmlns:p14="http://schemas.microsoft.com/office/powerpoint/2010/main" val="3789431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023AFE3-EA39-4CA9-867D-656744E31C7D}"/>
              </a:ext>
            </a:extLst>
          </p:cNvPr>
          <p:cNvSpPr txBox="1"/>
          <p:nvPr/>
        </p:nvSpPr>
        <p:spPr>
          <a:xfrm>
            <a:off x="1468315" y="70338"/>
            <a:ext cx="610936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5400" dirty="0"/>
              <a:t>2</a:t>
            </a:r>
            <a:r>
              <a:rPr kumimoji="1" lang="ja-JP" altLang="en-US" sz="5400" dirty="0"/>
              <a:t>チームに分けます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430D28A-C697-4F6F-8521-C8E9327D8F67}"/>
              </a:ext>
            </a:extLst>
          </p:cNvPr>
          <p:cNvSpPr txBox="1"/>
          <p:nvPr/>
        </p:nvSpPr>
        <p:spPr>
          <a:xfrm>
            <a:off x="1031630" y="1101968"/>
            <a:ext cx="849463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5400" dirty="0"/>
              <a:t>同じ人数に分けられるのは</a:t>
            </a:r>
            <a:endParaRPr kumimoji="1" lang="ja-JP" altLang="en-US" sz="5400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7BBD37D-FE16-4A68-A326-3DDDB6B5D649}"/>
              </a:ext>
            </a:extLst>
          </p:cNvPr>
          <p:cNvSpPr txBox="1"/>
          <p:nvPr/>
        </p:nvSpPr>
        <p:spPr>
          <a:xfrm>
            <a:off x="1468315" y="3296858"/>
            <a:ext cx="179889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8000" b="1" dirty="0"/>
              <a:t>8</a:t>
            </a:r>
            <a:r>
              <a:rPr kumimoji="1" lang="ja-JP" altLang="en-US" sz="8000" b="1" dirty="0"/>
              <a:t>人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FAACC48-8B18-4DE4-B9B0-8AFEC4855A74}"/>
              </a:ext>
            </a:extLst>
          </p:cNvPr>
          <p:cNvSpPr txBox="1"/>
          <p:nvPr/>
        </p:nvSpPr>
        <p:spPr>
          <a:xfrm>
            <a:off x="4900491" y="3296858"/>
            <a:ext cx="179889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8000" b="1" dirty="0"/>
              <a:t>9</a:t>
            </a:r>
            <a:r>
              <a:rPr kumimoji="1" lang="ja-JP" altLang="en-US" sz="8000" b="1" dirty="0"/>
              <a:t>人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A8ECDB3-4369-481A-B49E-59C6636963C1}"/>
              </a:ext>
            </a:extLst>
          </p:cNvPr>
          <p:cNvSpPr txBox="1"/>
          <p:nvPr/>
        </p:nvSpPr>
        <p:spPr>
          <a:xfrm>
            <a:off x="8332667" y="3296858"/>
            <a:ext cx="238719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8000" b="1" dirty="0"/>
              <a:t>10</a:t>
            </a:r>
            <a:r>
              <a:rPr kumimoji="1" lang="ja-JP" altLang="en-US" sz="8000" b="1" dirty="0"/>
              <a:t>人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A5A23F7-3632-4838-9021-DAC9D5187170}"/>
              </a:ext>
            </a:extLst>
          </p:cNvPr>
          <p:cNvSpPr txBox="1"/>
          <p:nvPr/>
        </p:nvSpPr>
        <p:spPr>
          <a:xfrm>
            <a:off x="2139460" y="1903722"/>
            <a:ext cx="88838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8000" b="1" dirty="0"/>
              <a:t>A</a:t>
            </a:r>
            <a:endParaRPr kumimoji="1" lang="ja-JP" altLang="en-US" sz="8000" b="1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AF74E40-4D57-4532-8AFD-33D32B943806}"/>
              </a:ext>
            </a:extLst>
          </p:cNvPr>
          <p:cNvSpPr txBox="1"/>
          <p:nvPr/>
        </p:nvSpPr>
        <p:spPr>
          <a:xfrm>
            <a:off x="5382123" y="1903722"/>
            <a:ext cx="91242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8000" b="1" dirty="0"/>
              <a:t>B</a:t>
            </a:r>
            <a:endParaRPr kumimoji="1" lang="ja-JP" altLang="en-US" sz="8000" b="1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1D6C973-DA50-410A-B5BF-9DC0F1A636CF}"/>
              </a:ext>
            </a:extLst>
          </p:cNvPr>
          <p:cNvSpPr txBox="1"/>
          <p:nvPr/>
        </p:nvSpPr>
        <p:spPr>
          <a:xfrm>
            <a:off x="8782375" y="1903722"/>
            <a:ext cx="91242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8000" b="1" dirty="0"/>
              <a:t>C</a:t>
            </a:r>
            <a:endParaRPr kumimoji="1" lang="ja-JP" altLang="en-US" sz="8000" b="1" dirty="0"/>
          </a:p>
        </p:txBody>
      </p: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5AB3CC7E-187E-483F-81CC-542E88DB88C1}"/>
              </a:ext>
            </a:extLst>
          </p:cNvPr>
          <p:cNvCxnSpPr>
            <a:cxnSpLocks/>
          </p:cNvCxnSpPr>
          <p:nvPr/>
        </p:nvCxnSpPr>
        <p:spPr>
          <a:xfrm flipH="1">
            <a:off x="1661746" y="4552251"/>
            <a:ext cx="477714" cy="46165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DF81FECE-A8E1-47B1-BA6D-94295EC46F25}"/>
              </a:ext>
            </a:extLst>
          </p:cNvPr>
          <p:cNvCxnSpPr>
            <a:cxnSpLocks/>
          </p:cNvCxnSpPr>
          <p:nvPr/>
        </p:nvCxnSpPr>
        <p:spPr>
          <a:xfrm>
            <a:off x="2367760" y="4552251"/>
            <a:ext cx="421731" cy="47402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直線矢印コネクタ 13">
            <a:extLst>
              <a:ext uri="{FF2B5EF4-FFF2-40B4-BE49-F238E27FC236}">
                <a16:creationId xmlns:a16="http://schemas.microsoft.com/office/drawing/2014/main" id="{5ED2A260-8BD2-4DFC-8488-455C866BBDA9}"/>
              </a:ext>
            </a:extLst>
          </p:cNvPr>
          <p:cNvCxnSpPr>
            <a:cxnSpLocks/>
          </p:cNvCxnSpPr>
          <p:nvPr/>
        </p:nvCxnSpPr>
        <p:spPr>
          <a:xfrm flipH="1">
            <a:off x="4768362" y="4552251"/>
            <a:ext cx="477714" cy="46165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EBEBEB29-CAFE-4CE6-93A6-C5C1338667B9}"/>
              </a:ext>
            </a:extLst>
          </p:cNvPr>
          <p:cNvCxnSpPr>
            <a:cxnSpLocks/>
          </p:cNvCxnSpPr>
          <p:nvPr/>
        </p:nvCxnSpPr>
        <p:spPr>
          <a:xfrm>
            <a:off x="5474376" y="4552251"/>
            <a:ext cx="421731" cy="47402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直線矢印コネクタ 15">
            <a:extLst>
              <a:ext uri="{FF2B5EF4-FFF2-40B4-BE49-F238E27FC236}">
                <a16:creationId xmlns:a16="http://schemas.microsoft.com/office/drawing/2014/main" id="{9D66F550-6521-4A87-A79D-6CAD80A76405}"/>
              </a:ext>
            </a:extLst>
          </p:cNvPr>
          <p:cNvCxnSpPr>
            <a:cxnSpLocks/>
          </p:cNvCxnSpPr>
          <p:nvPr/>
        </p:nvCxnSpPr>
        <p:spPr>
          <a:xfrm flipH="1">
            <a:off x="8594560" y="4552251"/>
            <a:ext cx="477714" cy="46165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直線矢印コネクタ 16">
            <a:extLst>
              <a:ext uri="{FF2B5EF4-FFF2-40B4-BE49-F238E27FC236}">
                <a16:creationId xmlns:a16="http://schemas.microsoft.com/office/drawing/2014/main" id="{4118374D-C2C0-4857-B310-F2C76981C0A8}"/>
              </a:ext>
            </a:extLst>
          </p:cNvPr>
          <p:cNvCxnSpPr>
            <a:cxnSpLocks/>
          </p:cNvCxnSpPr>
          <p:nvPr/>
        </p:nvCxnSpPr>
        <p:spPr>
          <a:xfrm>
            <a:off x="9300574" y="4552251"/>
            <a:ext cx="421731" cy="47402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7999E535-65F8-4856-926A-5C719B677598}"/>
              </a:ext>
            </a:extLst>
          </p:cNvPr>
          <p:cNvSpPr txBox="1"/>
          <p:nvPr/>
        </p:nvSpPr>
        <p:spPr>
          <a:xfrm>
            <a:off x="1085306" y="5138846"/>
            <a:ext cx="115288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4</a:t>
            </a:r>
            <a:r>
              <a:rPr kumimoji="1" lang="ja-JP" altLang="en-US" sz="4800" b="1" dirty="0"/>
              <a:t>人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9D1E5042-1D5B-44F9-8D12-3F18E04DDFA3}"/>
              </a:ext>
            </a:extLst>
          </p:cNvPr>
          <p:cNvSpPr txBox="1"/>
          <p:nvPr/>
        </p:nvSpPr>
        <p:spPr>
          <a:xfrm>
            <a:off x="2367760" y="5138846"/>
            <a:ext cx="115288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4</a:t>
            </a:r>
            <a:r>
              <a:rPr kumimoji="1" lang="ja-JP" altLang="en-US" sz="4800" b="1" dirty="0"/>
              <a:t>人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F45ADE58-6F92-4D56-AA37-522201CE0830}"/>
              </a:ext>
            </a:extLst>
          </p:cNvPr>
          <p:cNvSpPr txBox="1"/>
          <p:nvPr/>
        </p:nvSpPr>
        <p:spPr>
          <a:xfrm>
            <a:off x="4324051" y="5138846"/>
            <a:ext cx="115288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4</a:t>
            </a:r>
            <a:r>
              <a:rPr kumimoji="1" lang="ja-JP" altLang="en-US" sz="4800" b="1" dirty="0"/>
              <a:t>人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7CA3817-CB2C-4760-A45E-2609C6C43E6F}"/>
              </a:ext>
            </a:extLst>
          </p:cNvPr>
          <p:cNvSpPr txBox="1"/>
          <p:nvPr/>
        </p:nvSpPr>
        <p:spPr>
          <a:xfrm>
            <a:off x="5525929" y="5138846"/>
            <a:ext cx="115288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5</a:t>
            </a:r>
            <a:r>
              <a:rPr kumimoji="1" lang="ja-JP" altLang="en-US" sz="4800" b="1" dirty="0"/>
              <a:t>人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EDD3EF27-580D-4592-B144-3306F329B49E}"/>
              </a:ext>
            </a:extLst>
          </p:cNvPr>
          <p:cNvSpPr txBox="1"/>
          <p:nvPr/>
        </p:nvSpPr>
        <p:spPr>
          <a:xfrm>
            <a:off x="8147694" y="5138846"/>
            <a:ext cx="115288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5</a:t>
            </a:r>
            <a:r>
              <a:rPr kumimoji="1" lang="ja-JP" altLang="en-US" sz="4800" b="1" dirty="0"/>
              <a:t>人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A6D2D3CD-074E-416E-A1D0-9770662C60DD}"/>
              </a:ext>
            </a:extLst>
          </p:cNvPr>
          <p:cNvSpPr txBox="1"/>
          <p:nvPr/>
        </p:nvSpPr>
        <p:spPr>
          <a:xfrm>
            <a:off x="9379412" y="5138846"/>
            <a:ext cx="115288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5</a:t>
            </a:r>
            <a:r>
              <a:rPr kumimoji="1" lang="ja-JP" altLang="en-US" sz="4800" b="1" dirty="0"/>
              <a:t>人</a:t>
            </a:r>
          </a:p>
        </p:txBody>
      </p:sp>
    </p:spTree>
    <p:extLst>
      <p:ext uri="{BB962C8B-B14F-4D97-AF65-F5344CB8AC3E}">
        <p14:creationId xmlns:p14="http://schemas.microsoft.com/office/powerpoint/2010/main" val="2074864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023AFE3-EA39-4CA9-867D-656744E31C7D}"/>
              </a:ext>
            </a:extLst>
          </p:cNvPr>
          <p:cNvSpPr txBox="1"/>
          <p:nvPr/>
        </p:nvSpPr>
        <p:spPr>
          <a:xfrm>
            <a:off x="1468315" y="70338"/>
            <a:ext cx="610936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5400" dirty="0"/>
              <a:t>2</a:t>
            </a:r>
            <a:r>
              <a:rPr kumimoji="1" lang="ja-JP" altLang="en-US" sz="5400" dirty="0"/>
              <a:t>チームに分けます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430D28A-C697-4F6F-8521-C8E9327D8F67}"/>
              </a:ext>
            </a:extLst>
          </p:cNvPr>
          <p:cNvSpPr txBox="1"/>
          <p:nvPr/>
        </p:nvSpPr>
        <p:spPr>
          <a:xfrm>
            <a:off x="1031630" y="1101968"/>
            <a:ext cx="849463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5400" dirty="0"/>
              <a:t>同じ人数に分けられるのは</a:t>
            </a:r>
            <a:endParaRPr kumimoji="1" lang="ja-JP" altLang="en-US" sz="5400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7BBD37D-FE16-4A68-A326-3DDDB6B5D649}"/>
              </a:ext>
            </a:extLst>
          </p:cNvPr>
          <p:cNvSpPr txBox="1"/>
          <p:nvPr/>
        </p:nvSpPr>
        <p:spPr>
          <a:xfrm>
            <a:off x="1468315" y="3296858"/>
            <a:ext cx="238719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8000" b="1" dirty="0"/>
              <a:t>10</a:t>
            </a:r>
            <a:r>
              <a:rPr kumimoji="1" lang="ja-JP" altLang="en-US" sz="8000" b="1" dirty="0"/>
              <a:t>人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FAACC48-8B18-4DE4-B9B0-8AFEC4855A74}"/>
              </a:ext>
            </a:extLst>
          </p:cNvPr>
          <p:cNvSpPr txBox="1"/>
          <p:nvPr/>
        </p:nvSpPr>
        <p:spPr>
          <a:xfrm>
            <a:off x="4900491" y="3296858"/>
            <a:ext cx="238719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8000" b="1" dirty="0"/>
              <a:t>11</a:t>
            </a:r>
            <a:r>
              <a:rPr kumimoji="1" lang="ja-JP" altLang="en-US" sz="8000" b="1" dirty="0"/>
              <a:t>人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A8ECDB3-4369-481A-B49E-59C6636963C1}"/>
              </a:ext>
            </a:extLst>
          </p:cNvPr>
          <p:cNvSpPr txBox="1"/>
          <p:nvPr/>
        </p:nvSpPr>
        <p:spPr>
          <a:xfrm>
            <a:off x="8332667" y="3296858"/>
            <a:ext cx="238719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8000" b="1" dirty="0"/>
              <a:t>12</a:t>
            </a:r>
            <a:r>
              <a:rPr kumimoji="1" lang="ja-JP" altLang="en-US" sz="8000" b="1" dirty="0"/>
              <a:t>人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A5A23F7-3632-4838-9021-DAC9D5187170}"/>
              </a:ext>
            </a:extLst>
          </p:cNvPr>
          <p:cNvSpPr txBox="1"/>
          <p:nvPr/>
        </p:nvSpPr>
        <p:spPr>
          <a:xfrm>
            <a:off x="2139460" y="1903722"/>
            <a:ext cx="88838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8000" b="1" dirty="0"/>
              <a:t>A</a:t>
            </a:r>
            <a:endParaRPr kumimoji="1" lang="ja-JP" altLang="en-US" sz="8000" b="1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AF74E40-4D57-4532-8AFD-33D32B943806}"/>
              </a:ext>
            </a:extLst>
          </p:cNvPr>
          <p:cNvSpPr txBox="1"/>
          <p:nvPr/>
        </p:nvSpPr>
        <p:spPr>
          <a:xfrm>
            <a:off x="5382123" y="1903722"/>
            <a:ext cx="91242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8000" b="1" dirty="0"/>
              <a:t>B</a:t>
            </a:r>
            <a:endParaRPr kumimoji="1" lang="ja-JP" altLang="en-US" sz="8000" b="1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1D6C973-DA50-410A-B5BF-9DC0F1A636CF}"/>
              </a:ext>
            </a:extLst>
          </p:cNvPr>
          <p:cNvSpPr txBox="1"/>
          <p:nvPr/>
        </p:nvSpPr>
        <p:spPr>
          <a:xfrm>
            <a:off x="8782375" y="1903722"/>
            <a:ext cx="91242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8000" b="1" dirty="0"/>
              <a:t>C</a:t>
            </a:r>
            <a:endParaRPr kumimoji="1" lang="ja-JP" altLang="en-US" sz="8000" b="1" dirty="0"/>
          </a:p>
        </p:txBody>
      </p: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5AB3CC7E-187E-483F-81CC-542E88DB88C1}"/>
              </a:ext>
            </a:extLst>
          </p:cNvPr>
          <p:cNvCxnSpPr>
            <a:cxnSpLocks/>
          </p:cNvCxnSpPr>
          <p:nvPr/>
        </p:nvCxnSpPr>
        <p:spPr>
          <a:xfrm flipH="1">
            <a:off x="1661746" y="4552251"/>
            <a:ext cx="477714" cy="46165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DF81FECE-A8E1-47B1-BA6D-94295EC46F25}"/>
              </a:ext>
            </a:extLst>
          </p:cNvPr>
          <p:cNvCxnSpPr>
            <a:cxnSpLocks/>
          </p:cNvCxnSpPr>
          <p:nvPr/>
        </p:nvCxnSpPr>
        <p:spPr>
          <a:xfrm>
            <a:off x="2367760" y="4552251"/>
            <a:ext cx="421731" cy="47402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直線矢印コネクタ 13">
            <a:extLst>
              <a:ext uri="{FF2B5EF4-FFF2-40B4-BE49-F238E27FC236}">
                <a16:creationId xmlns:a16="http://schemas.microsoft.com/office/drawing/2014/main" id="{5ED2A260-8BD2-4DFC-8488-455C866BBDA9}"/>
              </a:ext>
            </a:extLst>
          </p:cNvPr>
          <p:cNvCxnSpPr>
            <a:cxnSpLocks/>
          </p:cNvCxnSpPr>
          <p:nvPr/>
        </p:nvCxnSpPr>
        <p:spPr>
          <a:xfrm flipH="1">
            <a:off x="4768362" y="4552251"/>
            <a:ext cx="477714" cy="46165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EBEBEB29-CAFE-4CE6-93A6-C5C1338667B9}"/>
              </a:ext>
            </a:extLst>
          </p:cNvPr>
          <p:cNvCxnSpPr>
            <a:cxnSpLocks/>
          </p:cNvCxnSpPr>
          <p:nvPr/>
        </p:nvCxnSpPr>
        <p:spPr>
          <a:xfrm>
            <a:off x="5474376" y="4552251"/>
            <a:ext cx="421731" cy="47402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直線矢印コネクタ 15">
            <a:extLst>
              <a:ext uri="{FF2B5EF4-FFF2-40B4-BE49-F238E27FC236}">
                <a16:creationId xmlns:a16="http://schemas.microsoft.com/office/drawing/2014/main" id="{9D66F550-6521-4A87-A79D-6CAD80A76405}"/>
              </a:ext>
            </a:extLst>
          </p:cNvPr>
          <p:cNvCxnSpPr>
            <a:cxnSpLocks/>
          </p:cNvCxnSpPr>
          <p:nvPr/>
        </p:nvCxnSpPr>
        <p:spPr>
          <a:xfrm flipH="1">
            <a:off x="8594560" y="4552251"/>
            <a:ext cx="477714" cy="46165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直線矢印コネクタ 16">
            <a:extLst>
              <a:ext uri="{FF2B5EF4-FFF2-40B4-BE49-F238E27FC236}">
                <a16:creationId xmlns:a16="http://schemas.microsoft.com/office/drawing/2014/main" id="{4118374D-C2C0-4857-B310-F2C76981C0A8}"/>
              </a:ext>
            </a:extLst>
          </p:cNvPr>
          <p:cNvCxnSpPr>
            <a:cxnSpLocks/>
          </p:cNvCxnSpPr>
          <p:nvPr/>
        </p:nvCxnSpPr>
        <p:spPr>
          <a:xfrm>
            <a:off x="9300574" y="4552251"/>
            <a:ext cx="421731" cy="47402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7999E535-65F8-4856-926A-5C719B677598}"/>
              </a:ext>
            </a:extLst>
          </p:cNvPr>
          <p:cNvSpPr txBox="1"/>
          <p:nvPr/>
        </p:nvSpPr>
        <p:spPr>
          <a:xfrm>
            <a:off x="1085306" y="5138846"/>
            <a:ext cx="115288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5</a:t>
            </a:r>
            <a:r>
              <a:rPr kumimoji="1" lang="ja-JP" altLang="en-US" sz="4800" b="1" dirty="0"/>
              <a:t>人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9D1E5042-1D5B-44F9-8D12-3F18E04DDFA3}"/>
              </a:ext>
            </a:extLst>
          </p:cNvPr>
          <p:cNvSpPr txBox="1"/>
          <p:nvPr/>
        </p:nvSpPr>
        <p:spPr>
          <a:xfrm>
            <a:off x="2367760" y="5138846"/>
            <a:ext cx="115288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5</a:t>
            </a:r>
            <a:r>
              <a:rPr kumimoji="1" lang="ja-JP" altLang="en-US" sz="4800" b="1" dirty="0"/>
              <a:t>人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F45ADE58-6F92-4D56-AA37-522201CE0830}"/>
              </a:ext>
            </a:extLst>
          </p:cNvPr>
          <p:cNvSpPr txBox="1"/>
          <p:nvPr/>
        </p:nvSpPr>
        <p:spPr>
          <a:xfrm>
            <a:off x="4324051" y="5138846"/>
            <a:ext cx="115288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5</a:t>
            </a:r>
            <a:r>
              <a:rPr kumimoji="1" lang="ja-JP" altLang="en-US" sz="4800" b="1" dirty="0"/>
              <a:t>人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7CA3817-CB2C-4760-A45E-2609C6C43E6F}"/>
              </a:ext>
            </a:extLst>
          </p:cNvPr>
          <p:cNvSpPr txBox="1"/>
          <p:nvPr/>
        </p:nvSpPr>
        <p:spPr>
          <a:xfrm>
            <a:off x="5525929" y="5138846"/>
            <a:ext cx="115288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6</a:t>
            </a:r>
            <a:r>
              <a:rPr kumimoji="1" lang="ja-JP" altLang="en-US" sz="4800" b="1" dirty="0"/>
              <a:t>人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EDD3EF27-580D-4592-B144-3306F329B49E}"/>
              </a:ext>
            </a:extLst>
          </p:cNvPr>
          <p:cNvSpPr txBox="1"/>
          <p:nvPr/>
        </p:nvSpPr>
        <p:spPr>
          <a:xfrm>
            <a:off x="8147694" y="5138846"/>
            <a:ext cx="115288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6</a:t>
            </a:r>
            <a:r>
              <a:rPr kumimoji="1" lang="ja-JP" altLang="en-US" sz="4800" b="1" dirty="0"/>
              <a:t>人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A6D2D3CD-074E-416E-A1D0-9770662C60DD}"/>
              </a:ext>
            </a:extLst>
          </p:cNvPr>
          <p:cNvSpPr txBox="1"/>
          <p:nvPr/>
        </p:nvSpPr>
        <p:spPr>
          <a:xfrm>
            <a:off x="9379412" y="5138846"/>
            <a:ext cx="115288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6</a:t>
            </a:r>
            <a:r>
              <a:rPr kumimoji="1" lang="ja-JP" altLang="en-US" sz="4800" b="1" dirty="0"/>
              <a:t>人</a:t>
            </a:r>
          </a:p>
        </p:txBody>
      </p:sp>
    </p:spTree>
    <p:extLst>
      <p:ext uri="{BB962C8B-B14F-4D97-AF65-F5344CB8AC3E}">
        <p14:creationId xmlns:p14="http://schemas.microsoft.com/office/powerpoint/2010/main" val="4177901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023AFE3-EA39-4CA9-867D-656744E31C7D}"/>
              </a:ext>
            </a:extLst>
          </p:cNvPr>
          <p:cNvSpPr txBox="1"/>
          <p:nvPr/>
        </p:nvSpPr>
        <p:spPr>
          <a:xfrm>
            <a:off x="1468315" y="70338"/>
            <a:ext cx="610936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5400" dirty="0"/>
              <a:t>2</a:t>
            </a:r>
            <a:r>
              <a:rPr kumimoji="1" lang="ja-JP" altLang="en-US" sz="5400" dirty="0"/>
              <a:t>チームに分けます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430D28A-C697-4F6F-8521-C8E9327D8F67}"/>
              </a:ext>
            </a:extLst>
          </p:cNvPr>
          <p:cNvSpPr txBox="1"/>
          <p:nvPr/>
        </p:nvSpPr>
        <p:spPr>
          <a:xfrm>
            <a:off x="1031630" y="900591"/>
            <a:ext cx="849463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5400" dirty="0"/>
              <a:t>同じ人数に分けられるのは</a:t>
            </a:r>
            <a:endParaRPr kumimoji="1" lang="ja-JP" altLang="en-US" sz="5400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7BBD37D-FE16-4A68-A326-3DDDB6B5D649}"/>
              </a:ext>
            </a:extLst>
          </p:cNvPr>
          <p:cNvSpPr txBox="1"/>
          <p:nvPr/>
        </p:nvSpPr>
        <p:spPr>
          <a:xfrm>
            <a:off x="1468315" y="3296858"/>
            <a:ext cx="238719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8000" b="1" dirty="0"/>
              <a:t>21</a:t>
            </a:r>
            <a:r>
              <a:rPr kumimoji="1" lang="ja-JP" altLang="en-US" sz="8000" b="1" dirty="0"/>
              <a:t>人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FAACC48-8B18-4DE4-B9B0-8AFEC4855A74}"/>
              </a:ext>
            </a:extLst>
          </p:cNvPr>
          <p:cNvSpPr txBox="1"/>
          <p:nvPr/>
        </p:nvSpPr>
        <p:spPr>
          <a:xfrm>
            <a:off x="4900491" y="3296858"/>
            <a:ext cx="238719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8000" b="1" dirty="0"/>
              <a:t>22</a:t>
            </a:r>
            <a:r>
              <a:rPr kumimoji="1" lang="ja-JP" altLang="en-US" sz="8000" b="1" dirty="0"/>
              <a:t>人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A8ECDB3-4369-481A-B49E-59C6636963C1}"/>
              </a:ext>
            </a:extLst>
          </p:cNvPr>
          <p:cNvSpPr txBox="1"/>
          <p:nvPr/>
        </p:nvSpPr>
        <p:spPr>
          <a:xfrm>
            <a:off x="8332667" y="3296858"/>
            <a:ext cx="238719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8000" b="1" dirty="0"/>
              <a:t>23</a:t>
            </a:r>
            <a:r>
              <a:rPr kumimoji="1" lang="ja-JP" altLang="en-US" sz="8000" b="1" dirty="0"/>
              <a:t>人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A5A23F7-3632-4838-9021-DAC9D5187170}"/>
              </a:ext>
            </a:extLst>
          </p:cNvPr>
          <p:cNvSpPr txBox="1"/>
          <p:nvPr/>
        </p:nvSpPr>
        <p:spPr>
          <a:xfrm>
            <a:off x="2139460" y="1903722"/>
            <a:ext cx="88838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8000" b="1" dirty="0"/>
              <a:t>A</a:t>
            </a:r>
            <a:endParaRPr kumimoji="1" lang="ja-JP" altLang="en-US" sz="8000" b="1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AF74E40-4D57-4532-8AFD-33D32B943806}"/>
              </a:ext>
            </a:extLst>
          </p:cNvPr>
          <p:cNvSpPr txBox="1"/>
          <p:nvPr/>
        </p:nvSpPr>
        <p:spPr>
          <a:xfrm>
            <a:off x="5382123" y="1903722"/>
            <a:ext cx="91242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8000" b="1" dirty="0"/>
              <a:t>B</a:t>
            </a:r>
            <a:endParaRPr kumimoji="1" lang="ja-JP" altLang="en-US" sz="8000" b="1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1D6C973-DA50-410A-B5BF-9DC0F1A636CF}"/>
              </a:ext>
            </a:extLst>
          </p:cNvPr>
          <p:cNvSpPr txBox="1"/>
          <p:nvPr/>
        </p:nvSpPr>
        <p:spPr>
          <a:xfrm>
            <a:off x="8782375" y="1903722"/>
            <a:ext cx="91242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8000" b="1" dirty="0"/>
              <a:t>C</a:t>
            </a:r>
            <a:endParaRPr kumimoji="1" lang="ja-JP" altLang="en-US" sz="8000" b="1" dirty="0"/>
          </a:p>
        </p:txBody>
      </p: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5AB3CC7E-187E-483F-81CC-542E88DB88C1}"/>
              </a:ext>
            </a:extLst>
          </p:cNvPr>
          <p:cNvCxnSpPr>
            <a:cxnSpLocks/>
          </p:cNvCxnSpPr>
          <p:nvPr/>
        </p:nvCxnSpPr>
        <p:spPr>
          <a:xfrm flipH="1">
            <a:off x="1661746" y="4552251"/>
            <a:ext cx="477714" cy="46165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DF81FECE-A8E1-47B1-BA6D-94295EC46F25}"/>
              </a:ext>
            </a:extLst>
          </p:cNvPr>
          <p:cNvCxnSpPr>
            <a:cxnSpLocks/>
          </p:cNvCxnSpPr>
          <p:nvPr/>
        </p:nvCxnSpPr>
        <p:spPr>
          <a:xfrm>
            <a:off x="2367760" y="4552251"/>
            <a:ext cx="421731" cy="47402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直線矢印コネクタ 13">
            <a:extLst>
              <a:ext uri="{FF2B5EF4-FFF2-40B4-BE49-F238E27FC236}">
                <a16:creationId xmlns:a16="http://schemas.microsoft.com/office/drawing/2014/main" id="{5ED2A260-8BD2-4DFC-8488-455C866BBDA9}"/>
              </a:ext>
            </a:extLst>
          </p:cNvPr>
          <p:cNvCxnSpPr>
            <a:cxnSpLocks/>
          </p:cNvCxnSpPr>
          <p:nvPr/>
        </p:nvCxnSpPr>
        <p:spPr>
          <a:xfrm flipH="1">
            <a:off x="4768362" y="4552251"/>
            <a:ext cx="477714" cy="46165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EBEBEB29-CAFE-4CE6-93A6-C5C1338667B9}"/>
              </a:ext>
            </a:extLst>
          </p:cNvPr>
          <p:cNvCxnSpPr>
            <a:cxnSpLocks/>
          </p:cNvCxnSpPr>
          <p:nvPr/>
        </p:nvCxnSpPr>
        <p:spPr>
          <a:xfrm>
            <a:off x="5474376" y="4552251"/>
            <a:ext cx="421731" cy="47402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直線矢印コネクタ 15">
            <a:extLst>
              <a:ext uri="{FF2B5EF4-FFF2-40B4-BE49-F238E27FC236}">
                <a16:creationId xmlns:a16="http://schemas.microsoft.com/office/drawing/2014/main" id="{9D66F550-6521-4A87-A79D-6CAD80A76405}"/>
              </a:ext>
            </a:extLst>
          </p:cNvPr>
          <p:cNvCxnSpPr>
            <a:cxnSpLocks/>
          </p:cNvCxnSpPr>
          <p:nvPr/>
        </p:nvCxnSpPr>
        <p:spPr>
          <a:xfrm flipH="1">
            <a:off x="8594560" y="4552251"/>
            <a:ext cx="477714" cy="46165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直線矢印コネクタ 16">
            <a:extLst>
              <a:ext uri="{FF2B5EF4-FFF2-40B4-BE49-F238E27FC236}">
                <a16:creationId xmlns:a16="http://schemas.microsoft.com/office/drawing/2014/main" id="{4118374D-C2C0-4857-B310-F2C76981C0A8}"/>
              </a:ext>
            </a:extLst>
          </p:cNvPr>
          <p:cNvCxnSpPr>
            <a:cxnSpLocks/>
          </p:cNvCxnSpPr>
          <p:nvPr/>
        </p:nvCxnSpPr>
        <p:spPr>
          <a:xfrm>
            <a:off x="9300574" y="4552251"/>
            <a:ext cx="421731" cy="47402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7999E535-65F8-4856-926A-5C719B677598}"/>
              </a:ext>
            </a:extLst>
          </p:cNvPr>
          <p:cNvSpPr txBox="1"/>
          <p:nvPr/>
        </p:nvSpPr>
        <p:spPr>
          <a:xfrm>
            <a:off x="783382" y="5138846"/>
            <a:ext cx="15055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10</a:t>
            </a:r>
            <a:r>
              <a:rPr kumimoji="1" lang="ja-JP" altLang="en-US" sz="4800" b="1" dirty="0"/>
              <a:t>人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9D1E5042-1D5B-44F9-8D12-3F18E04DDFA3}"/>
              </a:ext>
            </a:extLst>
          </p:cNvPr>
          <p:cNvSpPr txBox="1"/>
          <p:nvPr/>
        </p:nvSpPr>
        <p:spPr>
          <a:xfrm>
            <a:off x="2367760" y="5138846"/>
            <a:ext cx="15055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11</a:t>
            </a:r>
            <a:r>
              <a:rPr kumimoji="1" lang="ja-JP" altLang="en-US" sz="4800" b="1" dirty="0"/>
              <a:t>人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F45ADE58-6F92-4D56-AA37-522201CE0830}"/>
              </a:ext>
            </a:extLst>
          </p:cNvPr>
          <p:cNvSpPr txBox="1"/>
          <p:nvPr/>
        </p:nvSpPr>
        <p:spPr>
          <a:xfrm>
            <a:off x="4100863" y="5141522"/>
            <a:ext cx="15055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11</a:t>
            </a:r>
            <a:r>
              <a:rPr kumimoji="1" lang="ja-JP" altLang="en-US" sz="4800" b="1" dirty="0"/>
              <a:t>人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7CA3817-CB2C-4760-A45E-2609C6C43E6F}"/>
              </a:ext>
            </a:extLst>
          </p:cNvPr>
          <p:cNvSpPr txBox="1"/>
          <p:nvPr/>
        </p:nvSpPr>
        <p:spPr>
          <a:xfrm>
            <a:off x="5685241" y="5138846"/>
            <a:ext cx="15055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11</a:t>
            </a:r>
            <a:r>
              <a:rPr kumimoji="1" lang="ja-JP" altLang="en-US" sz="4800" b="1" dirty="0"/>
              <a:t>人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EDD3EF27-580D-4592-B144-3306F329B49E}"/>
              </a:ext>
            </a:extLst>
          </p:cNvPr>
          <p:cNvSpPr txBox="1"/>
          <p:nvPr/>
        </p:nvSpPr>
        <p:spPr>
          <a:xfrm>
            <a:off x="7795034" y="5138846"/>
            <a:ext cx="15055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11</a:t>
            </a:r>
            <a:r>
              <a:rPr kumimoji="1" lang="ja-JP" altLang="en-US" sz="4800" b="1" dirty="0"/>
              <a:t>人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A6D2D3CD-074E-416E-A1D0-9770662C60DD}"/>
              </a:ext>
            </a:extLst>
          </p:cNvPr>
          <p:cNvSpPr txBox="1"/>
          <p:nvPr/>
        </p:nvSpPr>
        <p:spPr>
          <a:xfrm>
            <a:off x="9435972" y="5138846"/>
            <a:ext cx="15055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12</a:t>
            </a:r>
            <a:r>
              <a:rPr kumimoji="1" lang="ja-JP" altLang="en-US" sz="4800" b="1" dirty="0"/>
              <a:t>人</a:t>
            </a:r>
          </a:p>
        </p:txBody>
      </p:sp>
    </p:spTree>
    <p:extLst>
      <p:ext uri="{BB962C8B-B14F-4D97-AF65-F5344CB8AC3E}">
        <p14:creationId xmlns:p14="http://schemas.microsoft.com/office/powerpoint/2010/main" val="1519560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023AFE3-EA39-4CA9-867D-656744E31C7D}"/>
              </a:ext>
            </a:extLst>
          </p:cNvPr>
          <p:cNvSpPr txBox="1"/>
          <p:nvPr/>
        </p:nvSpPr>
        <p:spPr>
          <a:xfrm>
            <a:off x="1468315" y="70338"/>
            <a:ext cx="610936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5400" dirty="0"/>
              <a:t>2</a:t>
            </a:r>
            <a:r>
              <a:rPr kumimoji="1" lang="ja-JP" altLang="en-US" sz="5400" dirty="0"/>
              <a:t>チームに分けます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430D28A-C697-4F6F-8521-C8E9327D8F67}"/>
              </a:ext>
            </a:extLst>
          </p:cNvPr>
          <p:cNvSpPr txBox="1"/>
          <p:nvPr/>
        </p:nvSpPr>
        <p:spPr>
          <a:xfrm>
            <a:off x="1031630" y="900591"/>
            <a:ext cx="849463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5400" dirty="0"/>
              <a:t>同じ人数に分けられるのは</a:t>
            </a:r>
            <a:endParaRPr kumimoji="1" lang="ja-JP" altLang="en-US" sz="5400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7BBD37D-FE16-4A68-A326-3DDDB6B5D649}"/>
              </a:ext>
            </a:extLst>
          </p:cNvPr>
          <p:cNvSpPr txBox="1"/>
          <p:nvPr/>
        </p:nvSpPr>
        <p:spPr>
          <a:xfrm>
            <a:off x="1468315" y="3296858"/>
            <a:ext cx="238719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8000" b="1" dirty="0"/>
              <a:t>24</a:t>
            </a:r>
            <a:r>
              <a:rPr kumimoji="1" lang="ja-JP" altLang="en-US" sz="8000" b="1" dirty="0"/>
              <a:t>人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FAACC48-8B18-4DE4-B9B0-8AFEC4855A74}"/>
              </a:ext>
            </a:extLst>
          </p:cNvPr>
          <p:cNvSpPr txBox="1"/>
          <p:nvPr/>
        </p:nvSpPr>
        <p:spPr>
          <a:xfrm>
            <a:off x="4900491" y="3296858"/>
            <a:ext cx="238719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8000" b="1" dirty="0"/>
              <a:t>25</a:t>
            </a:r>
            <a:r>
              <a:rPr kumimoji="1" lang="ja-JP" altLang="en-US" sz="8000" b="1" dirty="0"/>
              <a:t>人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A8ECDB3-4369-481A-B49E-59C6636963C1}"/>
              </a:ext>
            </a:extLst>
          </p:cNvPr>
          <p:cNvSpPr txBox="1"/>
          <p:nvPr/>
        </p:nvSpPr>
        <p:spPr>
          <a:xfrm>
            <a:off x="8332667" y="3296858"/>
            <a:ext cx="238719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8000" b="1" dirty="0"/>
              <a:t>26</a:t>
            </a:r>
            <a:r>
              <a:rPr kumimoji="1" lang="ja-JP" altLang="en-US" sz="8000" b="1" dirty="0"/>
              <a:t>人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A5A23F7-3632-4838-9021-DAC9D5187170}"/>
              </a:ext>
            </a:extLst>
          </p:cNvPr>
          <p:cNvSpPr txBox="1"/>
          <p:nvPr/>
        </p:nvSpPr>
        <p:spPr>
          <a:xfrm>
            <a:off x="2139460" y="1903722"/>
            <a:ext cx="88838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8000" b="1" dirty="0"/>
              <a:t>A</a:t>
            </a:r>
            <a:endParaRPr kumimoji="1" lang="ja-JP" altLang="en-US" sz="8000" b="1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AF74E40-4D57-4532-8AFD-33D32B943806}"/>
              </a:ext>
            </a:extLst>
          </p:cNvPr>
          <p:cNvSpPr txBox="1"/>
          <p:nvPr/>
        </p:nvSpPr>
        <p:spPr>
          <a:xfrm>
            <a:off x="5382123" y="1903722"/>
            <a:ext cx="91242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8000" b="1" dirty="0"/>
              <a:t>B</a:t>
            </a:r>
            <a:endParaRPr kumimoji="1" lang="ja-JP" altLang="en-US" sz="8000" b="1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1D6C973-DA50-410A-B5BF-9DC0F1A636CF}"/>
              </a:ext>
            </a:extLst>
          </p:cNvPr>
          <p:cNvSpPr txBox="1"/>
          <p:nvPr/>
        </p:nvSpPr>
        <p:spPr>
          <a:xfrm>
            <a:off x="8782375" y="1903722"/>
            <a:ext cx="91242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8000" b="1" dirty="0"/>
              <a:t>C</a:t>
            </a:r>
            <a:endParaRPr kumimoji="1" lang="ja-JP" altLang="en-US" sz="8000" b="1" dirty="0"/>
          </a:p>
        </p:txBody>
      </p: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5AB3CC7E-187E-483F-81CC-542E88DB88C1}"/>
              </a:ext>
            </a:extLst>
          </p:cNvPr>
          <p:cNvCxnSpPr>
            <a:cxnSpLocks/>
          </p:cNvCxnSpPr>
          <p:nvPr/>
        </p:nvCxnSpPr>
        <p:spPr>
          <a:xfrm flipH="1">
            <a:off x="1661746" y="4552251"/>
            <a:ext cx="477714" cy="46165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DF81FECE-A8E1-47B1-BA6D-94295EC46F25}"/>
              </a:ext>
            </a:extLst>
          </p:cNvPr>
          <p:cNvCxnSpPr>
            <a:cxnSpLocks/>
          </p:cNvCxnSpPr>
          <p:nvPr/>
        </p:nvCxnSpPr>
        <p:spPr>
          <a:xfrm>
            <a:off x="2367760" y="4552251"/>
            <a:ext cx="421731" cy="47402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直線矢印コネクタ 13">
            <a:extLst>
              <a:ext uri="{FF2B5EF4-FFF2-40B4-BE49-F238E27FC236}">
                <a16:creationId xmlns:a16="http://schemas.microsoft.com/office/drawing/2014/main" id="{5ED2A260-8BD2-4DFC-8488-455C866BBDA9}"/>
              </a:ext>
            </a:extLst>
          </p:cNvPr>
          <p:cNvCxnSpPr>
            <a:cxnSpLocks/>
          </p:cNvCxnSpPr>
          <p:nvPr/>
        </p:nvCxnSpPr>
        <p:spPr>
          <a:xfrm flipH="1">
            <a:off x="4768362" y="4552251"/>
            <a:ext cx="477714" cy="46165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EBEBEB29-CAFE-4CE6-93A6-C5C1338667B9}"/>
              </a:ext>
            </a:extLst>
          </p:cNvPr>
          <p:cNvCxnSpPr>
            <a:cxnSpLocks/>
          </p:cNvCxnSpPr>
          <p:nvPr/>
        </p:nvCxnSpPr>
        <p:spPr>
          <a:xfrm>
            <a:off x="5474376" y="4552251"/>
            <a:ext cx="421731" cy="47402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直線矢印コネクタ 15">
            <a:extLst>
              <a:ext uri="{FF2B5EF4-FFF2-40B4-BE49-F238E27FC236}">
                <a16:creationId xmlns:a16="http://schemas.microsoft.com/office/drawing/2014/main" id="{9D66F550-6521-4A87-A79D-6CAD80A76405}"/>
              </a:ext>
            </a:extLst>
          </p:cNvPr>
          <p:cNvCxnSpPr>
            <a:cxnSpLocks/>
          </p:cNvCxnSpPr>
          <p:nvPr/>
        </p:nvCxnSpPr>
        <p:spPr>
          <a:xfrm flipH="1">
            <a:off x="8594560" y="4552251"/>
            <a:ext cx="477714" cy="46165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直線矢印コネクタ 16">
            <a:extLst>
              <a:ext uri="{FF2B5EF4-FFF2-40B4-BE49-F238E27FC236}">
                <a16:creationId xmlns:a16="http://schemas.microsoft.com/office/drawing/2014/main" id="{4118374D-C2C0-4857-B310-F2C76981C0A8}"/>
              </a:ext>
            </a:extLst>
          </p:cNvPr>
          <p:cNvCxnSpPr>
            <a:cxnSpLocks/>
          </p:cNvCxnSpPr>
          <p:nvPr/>
        </p:nvCxnSpPr>
        <p:spPr>
          <a:xfrm>
            <a:off x="9300574" y="4552251"/>
            <a:ext cx="421731" cy="47402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7999E535-65F8-4856-926A-5C719B677598}"/>
              </a:ext>
            </a:extLst>
          </p:cNvPr>
          <p:cNvSpPr txBox="1"/>
          <p:nvPr/>
        </p:nvSpPr>
        <p:spPr>
          <a:xfrm>
            <a:off x="783382" y="5138846"/>
            <a:ext cx="15055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12</a:t>
            </a:r>
            <a:r>
              <a:rPr kumimoji="1" lang="ja-JP" altLang="en-US" sz="4800" b="1" dirty="0"/>
              <a:t>人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9D1E5042-1D5B-44F9-8D12-3F18E04DDFA3}"/>
              </a:ext>
            </a:extLst>
          </p:cNvPr>
          <p:cNvSpPr txBox="1"/>
          <p:nvPr/>
        </p:nvSpPr>
        <p:spPr>
          <a:xfrm>
            <a:off x="2367760" y="5138846"/>
            <a:ext cx="15055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12</a:t>
            </a:r>
            <a:r>
              <a:rPr kumimoji="1" lang="ja-JP" altLang="en-US" sz="4800" b="1" dirty="0"/>
              <a:t>人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F45ADE58-6F92-4D56-AA37-522201CE0830}"/>
              </a:ext>
            </a:extLst>
          </p:cNvPr>
          <p:cNvSpPr txBox="1"/>
          <p:nvPr/>
        </p:nvSpPr>
        <p:spPr>
          <a:xfrm>
            <a:off x="4100863" y="5141522"/>
            <a:ext cx="15055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12</a:t>
            </a:r>
            <a:r>
              <a:rPr kumimoji="1" lang="ja-JP" altLang="en-US" sz="4800" b="1" dirty="0"/>
              <a:t>人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7CA3817-CB2C-4760-A45E-2609C6C43E6F}"/>
              </a:ext>
            </a:extLst>
          </p:cNvPr>
          <p:cNvSpPr txBox="1"/>
          <p:nvPr/>
        </p:nvSpPr>
        <p:spPr>
          <a:xfrm>
            <a:off x="5685241" y="5138846"/>
            <a:ext cx="15055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13</a:t>
            </a:r>
            <a:r>
              <a:rPr kumimoji="1" lang="ja-JP" altLang="en-US" sz="4800" b="1" dirty="0"/>
              <a:t>人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EDD3EF27-580D-4592-B144-3306F329B49E}"/>
              </a:ext>
            </a:extLst>
          </p:cNvPr>
          <p:cNvSpPr txBox="1"/>
          <p:nvPr/>
        </p:nvSpPr>
        <p:spPr>
          <a:xfrm>
            <a:off x="7795034" y="5138846"/>
            <a:ext cx="15055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13</a:t>
            </a:r>
            <a:r>
              <a:rPr kumimoji="1" lang="ja-JP" altLang="en-US" sz="4800" b="1" dirty="0"/>
              <a:t>人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A6D2D3CD-074E-416E-A1D0-9770662C60DD}"/>
              </a:ext>
            </a:extLst>
          </p:cNvPr>
          <p:cNvSpPr txBox="1"/>
          <p:nvPr/>
        </p:nvSpPr>
        <p:spPr>
          <a:xfrm>
            <a:off x="9435972" y="5138846"/>
            <a:ext cx="15055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13</a:t>
            </a:r>
            <a:r>
              <a:rPr kumimoji="1" lang="ja-JP" altLang="en-US" sz="4800" b="1" dirty="0"/>
              <a:t>人</a:t>
            </a:r>
          </a:p>
        </p:txBody>
      </p:sp>
    </p:spTree>
    <p:extLst>
      <p:ext uri="{BB962C8B-B14F-4D97-AF65-F5344CB8AC3E}">
        <p14:creationId xmlns:p14="http://schemas.microsoft.com/office/powerpoint/2010/main" val="882439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023AFE3-EA39-4CA9-867D-656744E31C7D}"/>
              </a:ext>
            </a:extLst>
          </p:cNvPr>
          <p:cNvSpPr txBox="1"/>
          <p:nvPr/>
        </p:nvSpPr>
        <p:spPr>
          <a:xfrm>
            <a:off x="1468315" y="70338"/>
            <a:ext cx="610936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5400" dirty="0"/>
              <a:t>2</a:t>
            </a:r>
            <a:r>
              <a:rPr kumimoji="1" lang="ja-JP" altLang="en-US" sz="5400" dirty="0"/>
              <a:t>チームに分けます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430D28A-C697-4F6F-8521-C8E9327D8F67}"/>
              </a:ext>
            </a:extLst>
          </p:cNvPr>
          <p:cNvSpPr txBox="1"/>
          <p:nvPr/>
        </p:nvSpPr>
        <p:spPr>
          <a:xfrm>
            <a:off x="1031630" y="900591"/>
            <a:ext cx="849463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5400" dirty="0"/>
              <a:t>同じ人数に分けられるのは</a:t>
            </a:r>
            <a:endParaRPr kumimoji="1" lang="ja-JP" altLang="en-US" sz="5400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7BBD37D-FE16-4A68-A326-3DDDB6B5D649}"/>
              </a:ext>
            </a:extLst>
          </p:cNvPr>
          <p:cNvSpPr txBox="1"/>
          <p:nvPr/>
        </p:nvSpPr>
        <p:spPr>
          <a:xfrm>
            <a:off x="1468315" y="3296858"/>
            <a:ext cx="238719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8000" b="1" dirty="0"/>
              <a:t>27</a:t>
            </a:r>
            <a:r>
              <a:rPr kumimoji="1" lang="ja-JP" altLang="en-US" sz="8000" b="1" dirty="0"/>
              <a:t>人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FAACC48-8B18-4DE4-B9B0-8AFEC4855A74}"/>
              </a:ext>
            </a:extLst>
          </p:cNvPr>
          <p:cNvSpPr txBox="1"/>
          <p:nvPr/>
        </p:nvSpPr>
        <p:spPr>
          <a:xfrm>
            <a:off x="4900491" y="3296858"/>
            <a:ext cx="238719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8000" b="1" dirty="0"/>
              <a:t>28</a:t>
            </a:r>
            <a:r>
              <a:rPr kumimoji="1" lang="ja-JP" altLang="en-US" sz="8000" b="1" dirty="0"/>
              <a:t>人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A8ECDB3-4369-481A-B49E-59C6636963C1}"/>
              </a:ext>
            </a:extLst>
          </p:cNvPr>
          <p:cNvSpPr txBox="1"/>
          <p:nvPr/>
        </p:nvSpPr>
        <p:spPr>
          <a:xfrm>
            <a:off x="8332667" y="3296858"/>
            <a:ext cx="238719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8000" b="1" dirty="0"/>
              <a:t>29</a:t>
            </a:r>
            <a:r>
              <a:rPr kumimoji="1" lang="ja-JP" altLang="en-US" sz="8000" b="1" dirty="0"/>
              <a:t>人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A5A23F7-3632-4838-9021-DAC9D5187170}"/>
              </a:ext>
            </a:extLst>
          </p:cNvPr>
          <p:cNvSpPr txBox="1"/>
          <p:nvPr/>
        </p:nvSpPr>
        <p:spPr>
          <a:xfrm>
            <a:off x="2139460" y="1903722"/>
            <a:ext cx="88838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8000" b="1" dirty="0"/>
              <a:t>A</a:t>
            </a:r>
            <a:endParaRPr kumimoji="1" lang="ja-JP" altLang="en-US" sz="8000" b="1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AF74E40-4D57-4532-8AFD-33D32B943806}"/>
              </a:ext>
            </a:extLst>
          </p:cNvPr>
          <p:cNvSpPr txBox="1"/>
          <p:nvPr/>
        </p:nvSpPr>
        <p:spPr>
          <a:xfrm>
            <a:off x="5382123" y="1903722"/>
            <a:ext cx="91242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8000" b="1" dirty="0"/>
              <a:t>B</a:t>
            </a:r>
            <a:endParaRPr kumimoji="1" lang="ja-JP" altLang="en-US" sz="8000" b="1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1D6C973-DA50-410A-B5BF-9DC0F1A636CF}"/>
              </a:ext>
            </a:extLst>
          </p:cNvPr>
          <p:cNvSpPr txBox="1"/>
          <p:nvPr/>
        </p:nvSpPr>
        <p:spPr>
          <a:xfrm>
            <a:off x="8782375" y="1903722"/>
            <a:ext cx="91242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8000" b="1" dirty="0"/>
              <a:t>C</a:t>
            </a:r>
            <a:endParaRPr kumimoji="1" lang="ja-JP" altLang="en-US" sz="8000" b="1" dirty="0"/>
          </a:p>
        </p:txBody>
      </p: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5AB3CC7E-187E-483F-81CC-542E88DB88C1}"/>
              </a:ext>
            </a:extLst>
          </p:cNvPr>
          <p:cNvCxnSpPr>
            <a:cxnSpLocks/>
          </p:cNvCxnSpPr>
          <p:nvPr/>
        </p:nvCxnSpPr>
        <p:spPr>
          <a:xfrm flipH="1">
            <a:off x="1661746" y="4552251"/>
            <a:ext cx="477714" cy="46165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DF81FECE-A8E1-47B1-BA6D-94295EC46F25}"/>
              </a:ext>
            </a:extLst>
          </p:cNvPr>
          <p:cNvCxnSpPr>
            <a:cxnSpLocks/>
          </p:cNvCxnSpPr>
          <p:nvPr/>
        </p:nvCxnSpPr>
        <p:spPr>
          <a:xfrm>
            <a:off x="2367760" y="4552251"/>
            <a:ext cx="421731" cy="47402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直線矢印コネクタ 13">
            <a:extLst>
              <a:ext uri="{FF2B5EF4-FFF2-40B4-BE49-F238E27FC236}">
                <a16:creationId xmlns:a16="http://schemas.microsoft.com/office/drawing/2014/main" id="{5ED2A260-8BD2-4DFC-8488-455C866BBDA9}"/>
              </a:ext>
            </a:extLst>
          </p:cNvPr>
          <p:cNvCxnSpPr>
            <a:cxnSpLocks/>
          </p:cNvCxnSpPr>
          <p:nvPr/>
        </p:nvCxnSpPr>
        <p:spPr>
          <a:xfrm flipH="1">
            <a:off x="4768362" y="4552251"/>
            <a:ext cx="477714" cy="46165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EBEBEB29-CAFE-4CE6-93A6-C5C1338667B9}"/>
              </a:ext>
            </a:extLst>
          </p:cNvPr>
          <p:cNvCxnSpPr>
            <a:cxnSpLocks/>
          </p:cNvCxnSpPr>
          <p:nvPr/>
        </p:nvCxnSpPr>
        <p:spPr>
          <a:xfrm>
            <a:off x="5474376" y="4552251"/>
            <a:ext cx="421731" cy="47402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直線矢印コネクタ 15">
            <a:extLst>
              <a:ext uri="{FF2B5EF4-FFF2-40B4-BE49-F238E27FC236}">
                <a16:creationId xmlns:a16="http://schemas.microsoft.com/office/drawing/2014/main" id="{9D66F550-6521-4A87-A79D-6CAD80A76405}"/>
              </a:ext>
            </a:extLst>
          </p:cNvPr>
          <p:cNvCxnSpPr>
            <a:cxnSpLocks/>
          </p:cNvCxnSpPr>
          <p:nvPr/>
        </p:nvCxnSpPr>
        <p:spPr>
          <a:xfrm flipH="1">
            <a:off x="8594560" y="4552251"/>
            <a:ext cx="477714" cy="46165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直線矢印コネクタ 16">
            <a:extLst>
              <a:ext uri="{FF2B5EF4-FFF2-40B4-BE49-F238E27FC236}">
                <a16:creationId xmlns:a16="http://schemas.microsoft.com/office/drawing/2014/main" id="{4118374D-C2C0-4857-B310-F2C76981C0A8}"/>
              </a:ext>
            </a:extLst>
          </p:cNvPr>
          <p:cNvCxnSpPr>
            <a:cxnSpLocks/>
          </p:cNvCxnSpPr>
          <p:nvPr/>
        </p:nvCxnSpPr>
        <p:spPr>
          <a:xfrm>
            <a:off x="9300574" y="4552251"/>
            <a:ext cx="421731" cy="47402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7999E535-65F8-4856-926A-5C719B677598}"/>
              </a:ext>
            </a:extLst>
          </p:cNvPr>
          <p:cNvSpPr txBox="1"/>
          <p:nvPr/>
        </p:nvSpPr>
        <p:spPr>
          <a:xfrm>
            <a:off x="783382" y="5138846"/>
            <a:ext cx="15055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13</a:t>
            </a:r>
            <a:r>
              <a:rPr kumimoji="1" lang="ja-JP" altLang="en-US" sz="4800" b="1" dirty="0"/>
              <a:t>人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9D1E5042-1D5B-44F9-8D12-3F18E04DDFA3}"/>
              </a:ext>
            </a:extLst>
          </p:cNvPr>
          <p:cNvSpPr txBox="1"/>
          <p:nvPr/>
        </p:nvSpPr>
        <p:spPr>
          <a:xfrm>
            <a:off x="2367760" y="5138846"/>
            <a:ext cx="15055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14</a:t>
            </a:r>
            <a:r>
              <a:rPr kumimoji="1" lang="ja-JP" altLang="en-US" sz="4800" b="1" dirty="0"/>
              <a:t>人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F45ADE58-6F92-4D56-AA37-522201CE0830}"/>
              </a:ext>
            </a:extLst>
          </p:cNvPr>
          <p:cNvSpPr txBox="1"/>
          <p:nvPr/>
        </p:nvSpPr>
        <p:spPr>
          <a:xfrm>
            <a:off x="4100863" y="5141522"/>
            <a:ext cx="15055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14</a:t>
            </a:r>
            <a:r>
              <a:rPr kumimoji="1" lang="ja-JP" altLang="en-US" sz="4800" b="1" dirty="0"/>
              <a:t>人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7CA3817-CB2C-4760-A45E-2609C6C43E6F}"/>
              </a:ext>
            </a:extLst>
          </p:cNvPr>
          <p:cNvSpPr txBox="1"/>
          <p:nvPr/>
        </p:nvSpPr>
        <p:spPr>
          <a:xfrm>
            <a:off x="5685241" y="5138846"/>
            <a:ext cx="15055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14</a:t>
            </a:r>
            <a:r>
              <a:rPr kumimoji="1" lang="ja-JP" altLang="en-US" sz="4800" b="1" dirty="0"/>
              <a:t>人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EDD3EF27-580D-4592-B144-3306F329B49E}"/>
              </a:ext>
            </a:extLst>
          </p:cNvPr>
          <p:cNvSpPr txBox="1"/>
          <p:nvPr/>
        </p:nvSpPr>
        <p:spPr>
          <a:xfrm>
            <a:off x="7795034" y="5138846"/>
            <a:ext cx="15055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14</a:t>
            </a:r>
            <a:r>
              <a:rPr kumimoji="1" lang="ja-JP" altLang="en-US" sz="4800" b="1" dirty="0"/>
              <a:t>人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A6D2D3CD-074E-416E-A1D0-9770662C60DD}"/>
              </a:ext>
            </a:extLst>
          </p:cNvPr>
          <p:cNvSpPr txBox="1"/>
          <p:nvPr/>
        </p:nvSpPr>
        <p:spPr>
          <a:xfrm>
            <a:off x="9435972" y="5138846"/>
            <a:ext cx="15055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15</a:t>
            </a:r>
            <a:r>
              <a:rPr kumimoji="1" lang="ja-JP" altLang="en-US" sz="4800" b="1" dirty="0"/>
              <a:t>人</a:t>
            </a:r>
          </a:p>
        </p:txBody>
      </p:sp>
    </p:spTree>
    <p:extLst>
      <p:ext uri="{BB962C8B-B14F-4D97-AF65-F5344CB8AC3E}">
        <p14:creationId xmlns:p14="http://schemas.microsoft.com/office/powerpoint/2010/main" val="167551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023AFE3-EA39-4CA9-867D-656744E31C7D}"/>
              </a:ext>
            </a:extLst>
          </p:cNvPr>
          <p:cNvSpPr txBox="1"/>
          <p:nvPr/>
        </p:nvSpPr>
        <p:spPr>
          <a:xfrm>
            <a:off x="1468315" y="70338"/>
            <a:ext cx="610936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5400" dirty="0"/>
              <a:t>2</a:t>
            </a:r>
            <a:r>
              <a:rPr kumimoji="1" lang="ja-JP" altLang="en-US" sz="5400" dirty="0"/>
              <a:t>チームに分けます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430D28A-C697-4F6F-8521-C8E9327D8F67}"/>
              </a:ext>
            </a:extLst>
          </p:cNvPr>
          <p:cNvSpPr txBox="1"/>
          <p:nvPr/>
        </p:nvSpPr>
        <p:spPr>
          <a:xfrm>
            <a:off x="1031630" y="900591"/>
            <a:ext cx="849463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5400" dirty="0"/>
              <a:t>同じ人数に分けられるのは</a:t>
            </a:r>
            <a:endParaRPr kumimoji="1" lang="ja-JP" altLang="en-US" sz="5400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7BBD37D-FE16-4A68-A326-3DDDB6B5D649}"/>
              </a:ext>
            </a:extLst>
          </p:cNvPr>
          <p:cNvSpPr txBox="1"/>
          <p:nvPr/>
        </p:nvSpPr>
        <p:spPr>
          <a:xfrm>
            <a:off x="1468315" y="3296858"/>
            <a:ext cx="238719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8000" b="1" dirty="0"/>
              <a:t>37</a:t>
            </a:r>
            <a:r>
              <a:rPr kumimoji="1" lang="ja-JP" altLang="en-US" sz="8000" b="1" dirty="0"/>
              <a:t>人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FAACC48-8B18-4DE4-B9B0-8AFEC4855A74}"/>
              </a:ext>
            </a:extLst>
          </p:cNvPr>
          <p:cNvSpPr txBox="1"/>
          <p:nvPr/>
        </p:nvSpPr>
        <p:spPr>
          <a:xfrm>
            <a:off x="4900491" y="3296858"/>
            <a:ext cx="238719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8000" b="1" dirty="0"/>
              <a:t>38</a:t>
            </a:r>
            <a:r>
              <a:rPr kumimoji="1" lang="ja-JP" altLang="en-US" sz="8000" b="1" dirty="0"/>
              <a:t>人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A8ECDB3-4369-481A-B49E-59C6636963C1}"/>
              </a:ext>
            </a:extLst>
          </p:cNvPr>
          <p:cNvSpPr txBox="1"/>
          <p:nvPr/>
        </p:nvSpPr>
        <p:spPr>
          <a:xfrm>
            <a:off x="8332667" y="3296858"/>
            <a:ext cx="238719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8000" b="1" dirty="0"/>
              <a:t>39</a:t>
            </a:r>
            <a:r>
              <a:rPr kumimoji="1" lang="ja-JP" altLang="en-US" sz="8000" b="1" dirty="0"/>
              <a:t>人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A5A23F7-3632-4838-9021-DAC9D5187170}"/>
              </a:ext>
            </a:extLst>
          </p:cNvPr>
          <p:cNvSpPr txBox="1"/>
          <p:nvPr/>
        </p:nvSpPr>
        <p:spPr>
          <a:xfrm>
            <a:off x="2139460" y="1903722"/>
            <a:ext cx="88838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8000" b="1" dirty="0"/>
              <a:t>A</a:t>
            </a:r>
            <a:endParaRPr kumimoji="1" lang="ja-JP" altLang="en-US" sz="8000" b="1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AF74E40-4D57-4532-8AFD-33D32B943806}"/>
              </a:ext>
            </a:extLst>
          </p:cNvPr>
          <p:cNvSpPr txBox="1"/>
          <p:nvPr/>
        </p:nvSpPr>
        <p:spPr>
          <a:xfrm>
            <a:off x="5382123" y="1903722"/>
            <a:ext cx="91242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8000" b="1" dirty="0"/>
              <a:t>B</a:t>
            </a:r>
            <a:endParaRPr kumimoji="1" lang="ja-JP" altLang="en-US" sz="8000" b="1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1D6C973-DA50-410A-B5BF-9DC0F1A636CF}"/>
              </a:ext>
            </a:extLst>
          </p:cNvPr>
          <p:cNvSpPr txBox="1"/>
          <p:nvPr/>
        </p:nvSpPr>
        <p:spPr>
          <a:xfrm>
            <a:off x="8782375" y="1903722"/>
            <a:ext cx="91242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8000" b="1" dirty="0"/>
              <a:t>C</a:t>
            </a:r>
            <a:endParaRPr kumimoji="1" lang="ja-JP" altLang="en-US" sz="8000" b="1" dirty="0"/>
          </a:p>
        </p:txBody>
      </p: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5AB3CC7E-187E-483F-81CC-542E88DB88C1}"/>
              </a:ext>
            </a:extLst>
          </p:cNvPr>
          <p:cNvCxnSpPr>
            <a:cxnSpLocks/>
          </p:cNvCxnSpPr>
          <p:nvPr/>
        </p:nvCxnSpPr>
        <p:spPr>
          <a:xfrm flipH="1">
            <a:off x="1661746" y="4552251"/>
            <a:ext cx="477714" cy="46165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DF81FECE-A8E1-47B1-BA6D-94295EC46F25}"/>
              </a:ext>
            </a:extLst>
          </p:cNvPr>
          <p:cNvCxnSpPr>
            <a:cxnSpLocks/>
          </p:cNvCxnSpPr>
          <p:nvPr/>
        </p:nvCxnSpPr>
        <p:spPr>
          <a:xfrm>
            <a:off x="2367760" y="4552251"/>
            <a:ext cx="421731" cy="47402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直線矢印コネクタ 13">
            <a:extLst>
              <a:ext uri="{FF2B5EF4-FFF2-40B4-BE49-F238E27FC236}">
                <a16:creationId xmlns:a16="http://schemas.microsoft.com/office/drawing/2014/main" id="{5ED2A260-8BD2-4DFC-8488-455C866BBDA9}"/>
              </a:ext>
            </a:extLst>
          </p:cNvPr>
          <p:cNvCxnSpPr>
            <a:cxnSpLocks/>
          </p:cNvCxnSpPr>
          <p:nvPr/>
        </p:nvCxnSpPr>
        <p:spPr>
          <a:xfrm flipH="1">
            <a:off x="4768362" y="4552251"/>
            <a:ext cx="477714" cy="46165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EBEBEB29-CAFE-4CE6-93A6-C5C1338667B9}"/>
              </a:ext>
            </a:extLst>
          </p:cNvPr>
          <p:cNvCxnSpPr>
            <a:cxnSpLocks/>
          </p:cNvCxnSpPr>
          <p:nvPr/>
        </p:nvCxnSpPr>
        <p:spPr>
          <a:xfrm>
            <a:off x="5474376" y="4552251"/>
            <a:ext cx="421731" cy="47402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直線矢印コネクタ 15">
            <a:extLst>
              <a:ext uri="{FF2B5EF4-FFF2-40B4-BE49-F238E27FC236}">
                <a16:creationId xmlns:a16="http://schemas.microsoft.com/office/drawing/2014/main" id="{9D66F550-6521-4A87-A79D-6CAD80A76405}"/>
              </a:ext>
            </a:extLst>
          </p:cNvPr>
          <p:cNvCxnSpPr>
            <a:cxnSpLocks/>
          </p:cNvCxnSpPr>
          <p:nvPr/>
        </p:nvCxnSpPr>
        <p:spPr>
          <a:xfrm flipH="1">
            <a:off x="8594560" y="4552251"/>
            <a:ext cx="477714" cy="46165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直線矢印コネクタ 16">
            <a:extLst>
              <a:ext uri="{FF2B5EF4-FFF2-40B4-BE49-F238E27FC236}">
                <a16:creationId xmlns:a16="http://schemas.microsoft.com/office/drawing/2014/main" id="{4118374D-C2C0-4857-B310-F2C76981C0A8}"/>
              </a:ext>
            </a:extLst>
          </p:cNvPr>
          <p:cNvCxnSpPr>
            <a:cxnSpLocks/>
          </p:cNvCxnSpPr>
          <p:nvPr/>
        </p:nvCxnSpPr>
        <p:spPr>
          <a:xfrm>
            <a:off x="9300574" y="4552251"/>
            <a:ext cx="421731" cy="47402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7999E535-65F8-4856-926A-5C719B677598}"/>
              </a:ext>
            </a:extLst>
          </p:cNvPr>
          <p:cNvSpPr txBox="1"/>
          <p:nvPr/>
        </p:nvSpPr>
        <p:spPr>
          <a:xfrm>
            <a:off x="783382" y="5138846"/>
            <a:ext cx="15055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18</a:t>
            </a:r>
            <a:r>
              <a:rPr kumimoji="1" lang="ja-JP" altLang="en-US" sz="4800" b="1" dirty="0"/>
              <a:t>人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9D1E5042-1D5B-44F9-8D12-3F18E04DDFA3}"/>
              </a:ext>
            </a:extLst>
          </p:cNvPr>
          <p:cNvSpPr txBox="1"/>
          <p:nvPr/>
        </p:nvSpPr>
        <p:spPr>
          <a:xfrm>
            <a:off x="2367760" y="5138846"/>
            <a:ext cx="15055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19</a:t>
            </a:r>
            <a:r>
              <a:rPr kumimoji="1" lang="ja-JP" altLang="en-US" sz="4800" b="1" dirty="0"/>
              <a:t>人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F45ADE58-6F92-4D56-AA37-522201CE0830}"/>
              </a:ext>
            </a:extLst>
          </p:cNvPr>
          <p:cNvSpPr txBox="1"/>
          <p:nvPr/>
        </p:nvSpPr>
        <p:spPr>
          <a:xfrm>
            <a:off x="4100863" y="5141522"/>
            <a:ext cx="15055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19</a:t>
            </a:r>
            <a:r>
              <a:rPr kumimoji="1" lang="ja-JP" altLang="en-US" sz="4800" b="1" dirty="0"/>
              <a:t>人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7CA3817-CB2C-4760-A45E-2609C6C43E6F}"/>
              </a:ext>
            </a:extLst>
          </p:cNvPr>
          <p:cNvSpPr txBox="1"/>
          <p:nvPr/>
        </p:nvSpPr>
        <p:spPr>
          <a:xfrm>
            <a:off x="5685241" y="5138846"/>
            <a:ext cx="15055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19</a:t>
            </a:r>
            <a:r>
              <a:rPr kumimoji="1" lang="ja-JP" altLang="en-US" sz="4800" b="1" dirty="0"/>
              <a:t>人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EDD3EF27-580D-4592-B144-3306F329B49E}"/>
              </a:ext>
            </a:extLst>
          </p:cNvPr>
          <p:cNvSpPr txBox="1"/>
          <p:nvPr/>
        </p:nvSpPr>
        <p:spPr>
          <a:xfrm>
            <a:off x="7795034" y="5138846"/>
            <a:ext cx="15055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19</a:t>
            </a:r>
            <a:r>
              <a:rPr kumimoji="1" lang="ja-JP" altLang="en-US" sz="4800" b="1" dirty="0"/>
              <a:t>人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A6D2D3CD-074E-416E-A1D0-9770662C60DD}"/>
              </a:ext>
            </a:extLst>
          </p:cNvPr>
          <p:cNvSpPr txBox="1"/>
          <p:nvPr/>
        </p:nvSpPr>
        <p:spPr>
          <a:xfrm>
            <a:off x="9435972" y="5138846"/>
            <a:ext cx="15055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/>
              <a:t>20</a:t>
            </a:r>
            <a:r>
              <a:rPr kumimoji="1" lang="ja-JP" altLang="en-US" sz="4800" b="1" dirty="0"/>
              <a:t>人</a:t>
            </a:r>
          </a:p>
        </p:txBody>
      </p:sp>
    </p:spTree>
    <p:extLst>
      <p:ext uri="{BB962C8B-B14F-4D97-AF65-F5344CB8AC3E}">
        <p14:creationId xmlns:p14="http://schemas.microsoft.com/office/powerpoint/2010/main" val="3873883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464</TotalTime>
  <Words>592</Words>
  <Application>Microsoft Office PowerPoint</Application>
  <PresentationFormat>ワイド画面</PresentationFormat>
  <Paragraphs>301</Paragraphs>
  <Slides>21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21</vt:i4>
      </vt:variant>
    </vt:vector>
  </HeadingPairs>
  <TitlesOfParts>
    <vt:vector size="25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 S</dc:creator>
  <cp:lastModifiedBy>T S</cp:lastModifiedBy>
  <cp:revision>8</cp:revision>
  <dcterms:created xsi:type="dcterms:W3CDTF">2021-09-01T01:58:47Z</dcterms:created>
  <dcterms:modified xsi:type="dcterms:W3CDTF">2021-12-19T03:54:02Z</dcterms:modified>
</cp:coreProperties>
</file>